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5143500" cx="9144000"/>
  <p:notesSz cx="6858000" cy="9144000"/>
  <p:embeddedFontLst>
    <p:embeddedFont>
      <p:font typeface="Anton"/>
      <p:regular r:id="rId23"/>
    </p:embeddedFont>
    <p:embeddedFont>
      <p:font typeface="Catamaran"/>
      <p:regular r:id="rId24"/>
      <p:bold r:id="rId25"/>
    </p:embeddedFont>
    <p:embeddedFont>
      <p:font typeface="Bebas Neue"/>
      <p:regular r:id="rId26"/>
    </p:embeddedFont>
    <p:embeddedFont>
      <p:font typeface="Lexend"/>
      <p:regular r:id="rId27"/>
      <p:bold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Catamaran-regular.fntdata"/><Relationship Id="rId23" Type="http://schemas.openxmlformats.org/officeDocument/2006/relationships/font" Target="fonts/Anton-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BebasNeue-regular.fntdata"/><Relationship Id="rId25" Type="http://schemas.openxmlformats.org/officeDocument/2006/relationships/font" Target="fonts/Catamaran-bold.fntdata"/><Relationship Id="rId28" Type="http://schemas.openxmlformats.org/officeDocument/2006/relationships/font" Target="fonts/Lexend-bold.fntdata"/><Relationship Id="rId27" Type="http://schemas.openxmlformats.org/officeDocument/2006/relationships/font" Target="fonts/Lexend-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782023f337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3782023f337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782023f337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g3782023f337_0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782023f337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3782023f337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782023f33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g3782023f337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3782023f33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g3782023f337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782023f337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3782023f337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782023f337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782023f337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782023f337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782023f337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782023f337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782023f337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782023f337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782023f337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782023f337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782023f337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782023f337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782023f337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2"/>
          <p:cNvSpPr/>
          <p:nvPr/>
        </p:nvSpPr>
        <p:spPr>
          <a:xfrm>
            <a:off x="219475" y="181100"/>
            <a:ext cx="8705100" cy="4781100"/>
          </a:xfrm>
          <a:prstGeom prst="roundRect">
            <a:avLst>
              <a:gd fmla="val 5732" name="adj"/>
            </a:avLst>
          </a:prstGeom>
          <a:gradFill>
            <a:gsLst>
              <a:gs pos="0">
                <a:schemeClr val="lt2"/>
              </a:gs>
              <a:gs pos="100000">
                <a:schemeClr val="dk2"/>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 name="Google Shape;21;p2"/>
          <p:cNvGrpSpPr/>
          <p:nvPr/>
        </p:nvGrpSpPr>
        <p:grpSpPr>
          <a:xfrm flipH="1" rot="10800000">
            <a:off x="945475" y="3635250"/>
            <a:ext cx="2699775" cy="2633450"/>
            <a:chOff x="661125" y="2751225"/>
            <a:chExt cx="2699775" cy="2633450"/>
          </a:xfrm>
        </p:grpSpPr>
        <p:sp>
          <p:nvSpPr>
            <p:cNvPr id="22" name="Google Shape;22;p2"/>
            <p:cNvSpPr/>
            <p:nvPr/>
          </p:nvSpPr>
          <p:spPr>
            <a:xfrm>
              <a:off x="661125" y="2918175"/>
              <a:ext cx="78450" cy="888175"/>
            </a:xfrm>
            <a:custGeom>
              <a:rect b="b" l="l" r="r" t="t"/>
              <a:pathLst>
                <a:path extrusionOk="0" h="35527" w="3138">
                  <a:moveTo>
                    <a:pt x="1429" y="32996"/>
                  </a:moveTo>
                  <a:cubicBezTo>
                    <a:pt x="912" y="33169"/>
                    <a:pt x="534" y="33653"/>
                    <a:pt x="534" y="34228"/>
                  </a:cubicBezTo>
                  <a:cubicBezTo>
                    <a:pt x="534" y="34943"/>
                    <a:pt x="1117" y="35526"/>
                    <a:pt x="1840" y="35526"/>
                  </a:cubicBezTo>
                  <a:cubicBezTo>
                    <a:pt x="2555" y="35526"/>
                    <a:pt x="3138" y="34943"/>
                    <a:pt x="3138" y="34228"/>
                  </a:cubicBezTo>
                  <a:cubicBezTo>
                    <a:pt x="3138" y="33653"/>
                    <a:pt x="2768" y="33169"/>
                    <a:pt x="2243" y="32996"/>
                  </a:cubicBezTo>
                  <a:lnTo>
                    <a:pt x="2243" y="0"/>
                  </a:lnTo>
                  <a:lnTo>
                    <a:pt x="0" y="0"/>
                  </a:lnTo>
                  <a:lnTo>
                    <a:pt x="0" y="822"/>
                  </a:lnTo>
                  <a:lnTo>
                    <a:pt x="1429" y="822"/>
                  </a:lnTo>
                  <a:close/>
                </a:path>
              </a:pathLst>
            </a:custGeom>
            <a:gradFill>
              <a:gsLst>
                <a:gs pos="0">
                  <a:schemeClr val="accent3"/>
                </a:gs>
                <a:gs pos="35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
            <p:cNvSpPr/>
            <p:nvPr/>
          </p:nvSpPr>
          <p:spPr>
            <a:xfrm>
              <a:off x="2366975" y="2751225"/>
              <a:ext cx="245625" cy="1823950"/>
            </a:xfrm>
            <a:custGeom>
              <a:rect b="b" l="l" r="r" t="t"/>
              <a:pathLst>
                <a:path extrusionOk="0" h="72958" w="9825">
                  <a:moveTo>
                    <a:pt x="822" y="0"/>
                  </a:moveTo>
                  <a:lnTo>
                    <a:pt x="1" y="0"/>
                  </a:lnTo>
                  <a:lnTo>
                    <a:pt x="1" y="13118"/>
                  </a:lnTo>
                  <a:lnTo>
                    <a:pt x="9003" y="22121"/>
                  </a:lnTo>
                  <a:lnTo>
                    <a:pt x="9003" y="49055"/>
                  </a:lnTo>
                  <a:lnTo>
                    <a:pt x="1627" y="56431"/>
                  </a:lnTo>
                  <a:lnTo>
                    <a:pt x="1627" y="70403"/>
                  </a:lnTo>
                  <a:cubicBezTo>
                    <a:pt x="1085" y="70559"/>
                    <a:pt x="682" y="71052"/>
                    <a:pt x="682" y="71652"/>
                  </a:cubicBezTo>
                  <a:cubicBezTo>
                    <a:pt x="682" y="72366"/>
                    <a:pt x="1266" y="72958"/>
                    <a:pt x="1988" y="72958"/>
                  </a:cubicBezTo>
                  <a:cubicBezTo>
                    <a:pt x="2711" y="72958"/>
                    <a:pt x="3294" y="72366"/>
                    <a:pt x="3294" y="71652"/>
                  </a:cubicBezTo>
                  <a:cubicBezTo>
                    <a:pt x="3294" y="71093"/>
                    <a:pt x="2941" y="70617"/>
                    <a:pt x="2440" y="70436"/>
                  </a:cubicBezTo>
                  <a:lnTo>
                    <a:pt x="2440" y="56768"/>
                  </a:lnTo>
                  <a:lnTo>
                    <a:pt x="9825" y="49392"/>
                  </a:lnTo>
                  <a:lnTo>
                    <a:pt x="9825" y="21784"/>
                  </a:lnTo>
                  <a:lnTo>
                    <a:pt x="822" y="12781"/>
                  </a:lnTo>
                  <a:lnTo>
                    <a:pt x="822" y="0"/>
                  </a:lnTo>
                  <a:close/>
                </a:path>
              </a:pathLst>
            </a:custGeom>
            <a:gradFill>
              <a:gsLst>
                <a:gs pos="0">
                  <a:schemeClr val="accent3"/>
                </a:gs>
                <a:gs pos="35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
            <p:cNvSpPr/>
            <p:nvPr/>
          </p:nvSpPr>
          <p:spPr>
            <a:xfrm>
              <a:off x="2924300" y="2751225"/>
              <a:ext cx="264325" cy="2033625"/>
            </a:xfrm>
            <a:custGeom>
              <a:rect b="b" l="l" r="r" t="t"/>
              <a:pathLst>
                <a:path extrusionOk="0" h="81345" w="10573">
                  <a:moveTo>
                    <a:pt x="9751" y="23591"/>
                  </a:moveTo>
                  <a:lnTo>
                    <a:pt x="896" y="23591"/>
                  </a:lnTo>
                  <a:lnTo>
                    <a:pt x="896" y="78806"/>
                  </a:lnTo>
                  <a:cubicBezTo>
                    <a:pt x="370" y="78979"/>
                    <a:pt x="1" y="79463"/>
                    <a:pt x="1" y="80038"/>
                  </a:cubicBezTo>
                  <a:cubicBezTo>
                    <a:pt x="1" y="80753"/>
                    <a:pt x="584" y="81344"/>
                    <a:pt x="1298" y="81344"/>
                  </a:cubicBezTo>
                  <a:cubicBezTo>
                    <a:pt x="2021" y="81344"/>
                    <a:pt x="2605" y="80753"/>
                    <a:pt x="2605" y="80038"/>
                  </a:cubicBezTo>
                  <a:cubicBezTo>
                    <a:pt x="2605" y="79463"/>
                    <a:pt x="2227" y="78979"/>
                    <a:pt x="1709" y="78806"/>
                  </a:cubicBezTo>
                  <a:lnTo>
                    <a:pt x="1709" y="24404"/>
                  </a:lnTo>
                  <a:lnTo>
                    <a:pt x="10572" y="24404"/>
                  </a:lnTo>
                  <a:lnTo>
                    <a:pt x="10572" y="0"/>
                  </a:lnTo>
                  <a:lnTo>
                    <a:pt x="9751" y="0"/>
                  </a:lnTo>
                  <a:close/>
                </a:path>
              </a:pathLst>
            </a:custGeom>
            <a:gradFill>
              <a:gsLst>
                <a:gs pos="0">
                  <a:schemeClr val="accent3"/>
                </a:gs>
                <a:gs pos="35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
            <p:cNvSpPr/>
            <p:nvPr/>
          </p:nvSpPr>
          <p:spPr>
            <a:xfrm>
              <a:off x="661125" y="4193000"/>
              <a:ext cx="136575" cy="1191675"/>
            </a:xfrm>
            <a:custGeom>
              <a:rect b="b" l="l" r="r" t="t"/>
              <a:pathLst>
                <a:path extrusionOk="0" h="47667" w="5463">
                  <a:moveTo>
                    <a:pt x="4567" y="45129"/>
                  </a:moveTo>
                  <a:lnTo>
                    <a:pt x="4567" y="0"/>
                  </a:lnTo>
                  <a:lnTo>
                    <a:pt x="0" y="0"/>
                  </a:lnTo>
                  <a:lnTo>
                    <a:pt x="0" y="822"/>
                  </a:lnTo>
                  <a:lnTo>
                    <a:pt x="3746" y="822"/>
                  </a:lnTo>
                  <a:lnTo>
                    <a:pt x="3746" y="45129"/>
                  </a:lnTo>
                  <a:cubicBezTo>
                    <a:pt x="3228" y="45301"/>
                    <a:pt x="2850" y="45786"/>
                    <a:pt x="2850" y="46361"/>
                  </a:cubicBezTo>
                  <a:cubicBezTo>
                    <a:pt x="2850" y="47084"/>
                    <a:pt x="3434" y="47667"/>
                    <a:pt x="4157" y="47667"/>
                  </a:cubicBezTo>
                  <a:cubicBezTo>
                    <a:pt x="4879" y="47667"/>
                    <a:pt x="5463" y="47084"/>
                    <a:pt x="5463" y="46361"/>
                  </a:cubicBezTo>
                  <a:cubicBezTo>
                    <a:pt x="5463" y="45786"/>
                    <a:pt x="5085" y="45301"/>
                    <a:pt x="4567" y="45129"/>
                  </a:cubicBezTo>
                  <a:close/>
                </a:path>
              </a:pathLst>
            </a:custGeom>
            <a:gradFill>
              <a:gsLst>
                <a:gs pos="0">
                  <a:schemeClr val="accent3"/>
                </a:gs>
                <a:gs pos="35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
            <p:cNvSpPr/>
            <p:nvPr/>
          </p:nvSpPr>
          <p:spPr>
            <a:xfrm>
              <a:off x="661125" y="4097725"/>
              <a:ext cx="210700" cy="779125"/>
            </a:xfrm>
            <a:custGeom>
              <a:rect b="b" l="l" r="r" t="t"/>
              <a:pathLst>
                <a:path extrusionOk="0" h="31165" w="8428">
                  <a:moveTo>
                    <a:pt x="7532" y="28626"/>
                  </a:moveTo>
                  <a:lnTo>
                    <a:pt x="7532" y="0"/>
                  </a:lnTo>
                  <a:lnTo>
                    <a:pt x="0" y="0"/>
                  </a:lnTo>
                  <a:lnTo>
                    <a:pt x="0" y="813"/>
                  </a:lnTo>
                  <a:lnTo>
                    <a:pt x="6711" y="813"/>
                  </a:lnTo>
                  <a:lnTo>
                    <a:pt x="6711" y="28626"/>
                  </a:lnTo>
                  <a:cubicBezTo>
                    <a:pt x="6194" y="28799"/>
                    <a:pt x="5816" y="29283"/>
                    <a:pt x="5816" y="29858"/>
                  </a:cubicBezTo>
                  <a:cubicBezTo>
                    <a:pt x="5816" y="30581"/>
                    <a:pt x="6399" y="31164"/>
                    <a:pt x="7122" y="31164"/>
                  </a:cubicBezTo>
                  <a:cubicBezTo>
                    <a:pt x="7845" y="31164"/>
                    <a:pt x="8428" y="30581"/>
                    <a:pt x="8428" y="29858"/>
                  </a:cubicBezTo>
                  <a:cubicBezTo>
                    <a:pt x="8428" y="29283"/>
                    <a:pt x="8050" y="28799"/>
                    <a:pt x="7532" y="28626"/>
                  </a:cubicBezTo>
                  <a:close/>
                </a:path>
              </a:pathLst>
            </a:custGeom>
            <a:gradFill>
              <a:gsLst>
                <a:gs pos="0">
                  <a:schemeClr val="accent3"/>
                </a:gs>
                <a:gs pos="35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
            <p:cNvSpPr/>
            <p:nvPr/>
          </p:nvSpPr>
          <p:spPr>
            <a:xfrm>
              <a:off x="661125" y="3995450"/>
              <a:ext cx="293250" cy="1116525"/>
            </a:xfrm>
            <a:custGeom>
              <a:rect b="b" l="l" r="r" t="t"/>
              <a:pathLst>
                <a:path extrusionOk="0" h="44661" w="11730">
                  <a:moveTo>
                    <a:pt x="10835" y="42122"/>
                  </a:moveTo>
                  <a:lnTo>
                    <a:pt x="10835" y="0"/>
                  </a:lnTo>
                  <a:lnTo>
                    <a:pt x="0" y="0"/>
                  </a:lnTo>
                  <a:lnTo>
                    <a:pt x="0" y="814"/>
                  </a:lnTo>
                  <a:lnTo>
                    <a:pt x="10021" y="814"/>
                  </a:lnTo>
                  <a:lnTo>
                    <a:pt x="10021" y="42122"/>
                  </a:lnTo>
                  <a:cubicBezTo>
                    <a:pt x="9496" y="42295"/>
                    <a:pt x="9126" y="42780"/>
                    <a:pt x="9126" y="43355"/>
                  </a:cubicBezTo>
                  <a:cubicBezTo>
                    <a:pt x="9126" y="44077"/>
                    <a:pt x="9709" y="44661"/>
                    <a:pt x="10424" y="44661"/>
                  </a:cubicBezTo>
                  <a:cubicBezTo>
                    <a:pt x="11147" y="44661"/>
                    <a:pt x="11730" y="44077"/>
                    <a:pt x="11730" y="43355"/>
                  </a:cubicBezTo>
                  <a:cubicBezTo>
                    <a:pt x="11730" y="42780"/>
                    <a:pt x="11352" y="42295"/>
                    <a:pt x="10835" y="42122"/>
                  </a:cubicBezTo>
                  <a:close/>
                </a:path>
              </a:pathLst>
            </a:custGeom>
            <a:gradFill>
              <a:gsLst>
                <a:gs pos="0">
                  <a:schemeClr val="accent3"/>
                </a:gs>
                <a:gs pos="35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
            <p:cNvSpPr/>
            <p:nvPr/>
          </p:nvSpPr>
          <p:spPr>
            <a:xfrm>
              <a:off x="661125" y="3906725"/>
              <a:ext cx="388750" cy="833775"/>
            </a:xfrm>
            <a:custGeom>
              <a:rect b="b" l="l" r="r" t="t"/>
              <a:pathLst>
                <a:path extrusionOk="0" h="33351" w="15550">
                  <a:moveTo>
                    <a:pt x="14654" y="30812"/>
                  </a:moveTo>
                  <a:lnTo>
                    <a:pt x="14654" y="1"/>
                  </a:lnTo>
                  <a:lnTo>
                    <a:pt x="0" y="1"/>
                  </a:lnTo>
                  <a:lnTo>
                    <a:pt x="0" y="822"/>
                  </a:lnTo>
                  <a:lnTo>
                    <a:pt x="13833" y="822"/>
                  </a:lnTo>
                  <a:lnTo>
                    <a:pt x="13833" y="30812"/>
                  </a:lnTo>
                  <a:cubicBezTo>
                    <a:pt x="13315" y="30985"/>
                    <a:pt x="12946" y="31469"/>
                    <a:pt x="12946" y="32044"/>
                  </a:cubicBezTo>
                  <a:cubicBezTo>
                    <a:pt x="12946" y="32767"/>
                    <a:pt x="13529" y="33350"/>
                    <a:pt x="14243" y="33350"/>
                  </a:cubicBezTo>
                  <a:cubicBezTo>
                    <a:pt x="14966" y="33350"/>
                    <a:pt x="15549" y="32767"/>
                    <a:pt x="15549" y="32044"/>
                  </a:cubicBezTo>
                  <a:cubicBezTo>
                    <a:pt x="15549" y="31469"/>
                    <a:pt x="15172" y="30985"/>
                    <a:pt x="14654" y="30812"/>
                  </a:cubicBezTo>
                  <a:close/>
                </a:path>
              </a:pathLst>
            </a:custGeom>
            <a:gradFill>
              <a:gsLst>
                <a:gs pos="0">
                  <a:schemeClr val="accent3"/>
                </a:gs>
                <a:gs pos="35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
            <p:cNvSpPr/>
            <p:nvPr/>
          </p:nvSpPr>
          <p:spPr>
            <a:xfrm>
              <a:off x="661125" y="2832325"/>
              <a:ext cx="487100" cy="2112700"/>
            </a:xfrm>
            <a:custGeom>
              <a:rect b="b" l="l" r="r" t="t"/>
              <a:pathLst>
                <a:path extrusionOk="0" h="84508" w="19484">
                  <a:moveTo>
                    <a:pt x="18589" y="81969"/>
                  </a:moveTo>
                  <a:lnTo>
                    <a:pt x="18589" y="39724"/>
                  </a:lnTo>
                  <a:lnTo>
                    <a:pt x="5191" y="39724"/>
                  </a:lnTo>
                  <a:lnTo>
                    <a:pt x="5191" y="1"/>
                  </a:lnTo>
                  <a:lnTo>
                    <a:pt x="0" y="1"/>
                  </a:lnTo>
                  <a:lnTo>
                    <a:pt x="0" y="814"/>
                  </a:lnTo>
                  <a:lnTo>
                    <a:pt x="4370" y="814"/>
                  </a:lnTo>
                  <a:lnTo>
                    <a:pt x="4370" y="40546"/>
                  </a:lnTo>
                  <a:lnTo>
                    <a:pt x="17767" y="40546"/>
                  </a:lnTo>
                  <a:lnTo>
                    <a:pt x="17767" y="81969"/>
                  </a:lnTo>
                  <a:cubicBezTo>
                    <a:pt x="17250" y="82142"/>
                    <a:pt x="16872" y="82626"/>
                    <a:pt x="16872" y="83201"/>
                  </a:cubicBezTo>
                  <a:cubicBezTo>
                    <a:pt x="16872" y="83924"/>
                    <a:pt x="17463" y="84507"/>
                    <a:pt x="18178" y="84507"/>
                  </a:cubicBezTo>
                  <a:cubicBezTo>
                    <a:pt x="18901" y="84507"/>
                    <a:pt x="19484" y="83924"/>
                    <a:pt x="19484" y="83201"/>
                  </a:cubicBezTo>
                  <a:cubicBezTo>
                    <a:pt x="19484" y="82626"/>
                    <a:pt x="19106" y="82142"/>
                    <a:pt x="18589" y="81969"/>
                  </a:cubicBezTo>
                  <a:close/>
                </a:path>
              </a:pathLst>
            </a:custGeom>
            <a:gradFill>
              <a:gsLst>
                <a:gs pos="0">
                  <a:schemeClr val="accent3"/>
                </a:gs>
                <a:gs pos="35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2"/>
            <p:cNvSpPr/>
            <p:nvPr/>
          </p:nvSpPr>
          <p:spPr>
            <a:xfrm>
              <a:off x="861750" y="2751225"/>
              <a:ext cx="410725" cy="2406750"/>
            </a:xfrm>
            <a:custGeom>
              <a:rect b="b" l="l" r="r" t="t"/>
              <a:pathLst>
                <a:path extrusionOk="0" h="96270" w="16429">
                  <a:moveTo>
                    <a:pt x="15533" y="93731"/>
                  </a:moveTo>
                  <a:lnTo>
                    <a:pt x="15533" y="38730"/>
                  </a:lnTo>
                  <a:lnTo>
                    <a:pt x="822" y="38730"/>
                  </a:lnTo>
                  <a:lnTo>
                    <a:pt x="822" y="0"/>
                  </a:lnTo>
                  <a:lnTo>
                    <a:pt x="0" y="0"/>
                  </a:lnTo>
                  <a:lnTo>
                    <a:pt x="0" y="39543"/>
                  </a:lnTo>
                  <a:lnTo>
                    <a:pt x="14720" y="39543"/>
                  </a:lnTo>
                  <a:lnTo>
                    <a:pt x="14720" y="93731"/>
                  </a:lnTo>
                  <a:cubicBezTo>
                    <a:pt x="14202" y="93904"/>
                    <a:pt x="13825" y="94388"/>
                    <a:pt x="13825" y="94963"/>
                  </a:cubicBezTo>
                  <a:cubicBezTo>
                    <a:pt x="13825" y="95686"/>
                    <a:pt x="14408" y="96270"/>
                    <a:pt x="15131" y="96270"/>
                  </a:cubicBezTo>
                  <a:cubicBezTo>
                    <a:pt x="15845" y="96270"/>
                    <a:pt x="16429" y="95686"/>
                    <a:pt x="16429" y="94963"/>
                  </a:cubicBezTo>
                  <a:cubicBezTo>
                    <a:pt x="16429" y="94388"/>
                    <a:pt x="16051" y="93904"/>
                    <a:pt x="15533" y="93731"/>
                  </a:cubicBezTo>
                  <a:close/>
                </a:path>
              </a:pathLst>
            </a:custGeom>
            <a:gradFill>
              <a:gsLst>
                <a:gs pos="0">
                  <a:schemeClr val="accent3"/>
                </a:gs>
                <a:gs pos="35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
            <p:cNvSpPr/>
            <p:nvPr/>
          </p:nvSpPr>
          <p:spPr>
            <a:xfrm>
              <a:off x="949025" y="2751225"/>
              <a:ext cx="421200" cy="1823950"/>
            </a:xfrm>
            <a:custGeom>
              <a:rect b="b" l="l" r="r" t="t"/>
              <a:pathLst>
                <a:path extrusionOk="0" h="72958" w="16848">
                  <a:moveTo>
                    <a:pt x="15952" y="70420"/>
                  </a:moveTo>
                  <a:lnTo>
                    <a:pt x="15952" y="33924"/>
                  </a:lnTo>
                  <a:lnTo>
                    <a:pt x="822" y="33924"/>
                  </a:lnTo>
                  <a:lnTo>
                    <a:pt x="822" y="0"/>
                  </a:lnTo>
                  <a:lnTo>
                    <a:pt x="0" y="0"/>
                  </a:lnTo>
                  <a:lnTo>
                    <a:pt x="0" y="34738"/>
                  </a:lnTo>
                  <a:lnTo>
                    <a:pt x="15139" y="34738"/>
                  </a:lnTo>
                  <a:lnTo>
                    <a:pt x="15139" y="70420"/>
                  </a:lnTo>
                  <a:cubicBezTo>
                    <a:pt x="14621" y="70592"/>
                    <a:pt x="14244" y="71077"/>
                    <a:pt x="14244" y="71652"/>
                  </a:cubicBezTo>
                  <a:cubicBezTo>
                    <a:pt x="14244" y="72375"/>
                    <a:pt x="14827" y="72958"/>
                    <a:pt x="15550" y="72958"/>
                  </a:cubicBezTo>
                  <a:cubicBezTo>
                    <a:pt x="16264" y="72958"/>
                    <a:pt x="16847" y="72375"/>
                    <a:pt x="16847" y="71652"/>
                  </a:cubicBezTo>
                  <a:cubicBezTo>
                    <a:pt x="16847" y="71077"/>
                    <a:pt x="16470" y="70592"/>
                    <a:pt x="15952" y="70420"/>
                  </a:cubicBezTo>
                  <a:close/>
                </a:path>
              </a:pathLst>
            </a:custGeom>
            <a:gradFill>
              <a:gsLst>
                <a:gs pos="0">
                  <a:schemeClr val="accent3"/>
                </a:gs>
                <a:gs pos="35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
            <p:cNvSpPr/>
            <p:nvPr/>
          </p:nvSpPr>
          <p:spPr>
            <a:xfrm>
              <a:off x="1249050" y="2751225"/>
              <a:ext cx="264500" cy="561050"/>
            </a:xfrm>
            <a:custGeom>
              <a:rect b="b" l="l" r="r" t="t"/>
              <a:pathLst>
                <a:path extrusionOk="0" h="22442" w="10580">
                  <a:moveTo>
                    <a:pt x="9274" y="22441"/>
                  </a:moveTo>
                  <a:cubicBezTo>
                    <a:pt x="9997" y="22441"/>
                    <a:pt x="10580" y="21850"/>
                    <a:pt x="10580" y="21135"/>
                  </a:cubicBezTo>
                  <a:cubicBezTo>
                    <a:pt x="10580" y="20412"/>
                    <a:pt x="9997" y="19829"/>
                    <a:pt x="9274" y="19829"/>
                  </a:cubicBezTo>
                  <a:cubicBezTo>
                    <a:pt x="8600" y="19829"/>
                    <a:pt x="8050" y="20338"/>
                    <a:pt x="7984" y="20995"/>
                  </a:cubicBezTo>
                  <a:lnTo>
                    <a:pt x="822" y="20995"/>
                  </a:lnTo>
                  <a:lnTo>
                    <a:pt x="822" y="0"/>
                  </a:lnTo>
                  <a:lnTo>
                    <a:pt x="0" y="0"/>
                  </a:lnTo>
                  <a:lnTo>
                    <a:pt x="0" y="21817"/>
                  </a:lnTo>
                  <a:lnTo>
                    <a:pt x="8165" y="21817"/>
                  </a:lnTo>
                  <a:cubicBezTo>
                    <a:pt x="8395" y="22187"/>
                    <a:pt x="8806" y="22433"/>
                    <a:pt x="9274" y="22441"/>
                  </a:cubicBezTo>
                  <a:close/>
                </a:path>
              </a:pathLst>
            </a:custGeom>
            <a:gradFill>
              <a:gsLst>
                <a:gs pos="0">
                  <a:schemeClr val="accent3"/>
                </a:gs>
                <a:gs pos="35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
            <p:cNvSpPr/>
            <p:nvPr/>
          </p:nvSpPr>
          <p:spPr>
            <a:xfrm>
              <a:off x="1966325" y="2751225"/>
              <a:ext cx="65325" cy="499650"/>
            </a:xfrm>
            <a:custGeom>
              <a:rect b="b" l="l" r="r" t="t"/>
              <a:pathLst>
                <a:path extrusionOk="0" h="19986" w="2613">
                  <a:moveTo>
                    <a:pt x="1718" y="17447"/>
                  </a:moveTo>
                  <a:lnTo>
                    <a:pt x="1718" y="0"/>
                  </a:lnTo>
                  <a:lnTo>
                    <a:pt x="896" y="0"/>
                  </a:lnTo>
                  <a:lnTo>
                    <a:pt x="896" y="17447"/>
                  </a:lnTo>
                  <a:cubicBezTo>
                    <a:pt x="379" y="17619"/>
                    <a:pt x="1" y="18104"/>
                    <a:pt x="1" y="18679"/>
                  </a:cubicBezTo>
                  <a:cubicBezTo>
                    <a:pt x="1" y="19402"/>
                    <a:pt x="584" y="19985"/>
                    <a:pt x="1307" y="19985"/>
                  </a:cubicBezTo>
                  <a:cubicBezTo>
                    <a:pt x="2030" y="19985"/>
                    <a:pt x="2613" y="19402"/>
                    <a:pt x="2613" y="18679"/>
                  </a:cubicBezTo>
                  <a:cubicBezTo>
                    <a:pt x="2613" y="18104"/>
                    <a:pt x="2235" y="17619"/>
                    <a:pt x="1718" y="17447"/>
                  </a:cubicBezTo>
                  <a:close/>
                </a:path>
              </a:pathLst>
            </a:custGeom>
            <a:gradFill>
              <a:gsLst>
                <a:gs pos="0">
                  <a:schemeClr val="accent3"/>
                </a:gs>
                <a:gs pos="35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
            <p:cNvSpPr/>
            <p:nvPr/>
          </p:nvSpPr>
          <p:spPr>
            <a:xfrm>
              <a:off x="2491225" y="2751225"/>
              <a:ext cx="370275" cy="226925"/>
            </a:xfrm>
            <a:custGeom>
              <a:rect b="b" l="l" r="r" t="t"/>
              <a:pathLst>
                <a:path extrusionOk="0" h="9077" w="14811">
                  <a:moveTo>
                    <a:pt x="1306" y="9077"/>
                  </a:moveTo>
                  <a:cubicBezTo>
                    <a:pt x="1881" y="9077"/>
                    <a:pt x="2366" y="8699"/>
                    <a:pt x="2538" y="8181"/>
                  </a:cubicBezTo>
                  <a:lnTo>
                    <a:pt x="14810" y="8181"/>
                  </a:lnTo>
                  <a:lnTo>
                    <a:pt x="14810" y="0"/>
                  </a:lnTo>
                  <a:lnTo>
                    <a:pt x="13989" y="0"/>
                  </a:lnTo>
                  <a:lnTo>
                    <a:pt x="13989" y="7360"/>
                  </a:lnTo>
                  <a:lnTo>
                    <a:pt x="2538" y="7360"/>
                  </a:lnTo>
                  <a:cubicBezTo>
                    <a:pt x="2366" y="6843"/>
                    <a:pt x="1881" y="6465"/>
                    <a:pt x="1306" y="6465"/>
                  </a:cubicBezTo>
                  <a:cubicBezTo>
                    <a:pt x="592" y="6465"/>
                    <a:pt x="0" y="7048"/>
                    <a:pt x="0" y="7771"/>
                  </a:cubicBezTo>
                  <a:cubicBezTo>
                    <a:pt x="0" y="8494"/>
                    <a:pt x="583" y="9077"/>
                    <a:pt x="1306" y="9077"/>
                  </a:cubicBezTo>
                  <a:close/>
                </a:path>
              </a:pathLst>
            </a:custGeom>
            <a:gradFill>
              <a:gsLst>
                <a:gs pos="0">
                  <a:schemeClr val="accent3"/>
                </a:gs>
                <a:gs pos="35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
            <p:cNvSpPr/>
            <p:nvPr/>
          </p:nvSpPr>
          <p:spPr>
            <a:xfrm>
              <a:off x="2491225" y="2751225"/>
              <a:ext cx="298600" cy="123850"/>
            </a:xfrm>
            <a:custGeom>
              <a:rect b="b" l="l" r="r" t="t"/>
              <a:pathLst>
                <a:path extrusionOk="0" h="4954" w="11944">
                  <a:moveTo>
                    <a:pt x="1306" y="4953"/>
                  </a:moveTo>
                  <a:cubicBezTo>
                    <a:pt x="1881" y="4953"/>
                    <a:pt x="2366" y="4584"/>
                    <a:pt x="2538" y="4058"/>
                  </a:cubicBezTo>
                  <a:lnTo>
                    <a:pt x="11943" y="4058"/>
                  </a:lnTo>
                  <a:lnTo>
                    <a:pt x="11943" y="0"/>
                  </a:lnTo>
                  <a:lnTo>
                    <a:pt x="11122" y="0"/>
                  </a:lnTo>
                  <a:lnTo>
                    <a:pt x="11122" y="3245"/>
                  </a:lnTo>
                  <a:lnTo>
                    <a:pt x="2538" y="3245"/>
                  </a:lnTo>
                  <a:cubicBezTo>
                    <a:pt x="2366" y="2727"/>
                    <a:pt x="1881" y="2349"/>
                    <a:pt x="1306" y="2349"/>
                  </a:cubicBezTo>
                  <a:cubicBezTo>
                    <a:pt x="592" y="2349"/>
                    <a:pt x="0" y="2933"/>
                    <a:pt x="0" y="3655"/>
                  </a:cubicBezTo>
                  <a:cubicBezTo>
                    <a:pt x="0" y="4370"/>
                    <a:pt x="583" y="4953"/>
                    <a:pt x="1306" y="4953"/>
                  </a:cubicBezTo>
                  <a:close/>
                </a:path>
              </a:pathLst>
            </a:custGeom>
            <a:gradFill>
              <a:gsLst>
                <a:gs pos="0">
                  <a:schemeClr val="accent3"/>
                </a:gs>
                <a:gs pos="35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2"/>
            <p:cNvSpPr/>
            <p:nvPr/>
          </p:nvSpPr>
          <p:spPr>
            <a:xfrm>
              <a:off x="1328100" y="2751225"/>
              <a:ext cx="333525" cy="123850"/>
            </a:xfrm>
            <a:custGeom>
              <a:rect b="b" l="l" r="r" t="t"/>
              <a:pathLst>
                <a:path extrusionOk="0" h="4954" w="13341">
                  <a:moveTo>
                    <a:pt x="1307" y="4953"/>
                  </a:moveTo>
                  <a:cubicBezTo>
                    <a:pt x="1882" y="4953"/>
                    <a:pt x="2366" y="4584"/>
                    <a:pt x="2539" y="4058"/>
                  </a:cubicBezTo>
                  <a:lnTo>
                    <a:pt x="13340" y="4058"/>
                  </a:lnTo>
                  <a:lnTo>
                    <a:pt x="13340" y="0"/>
                  </a:lnTo>
                  <a:lnTo>
                    <a:pt x="12519" y="0"/>
                  </a:lnTo>
                  <a:lnTo>
                    <a:pt x="12519" y="3245"/>
                  </a:lnTo>
                  <a:lnTo>
                    <a:pt x="2539" y="3245"/>
                  </a:lnTo>
                  <a:cubicBezTo>
                    <a:pt x="2366" y="2727"/>
                    <a:pt x="1882" y="2349"/>
                    <a:pt x="1307" y="2349"/>
                  </a:cubicBezTo>
                  <a:cubicBezTo>
                    <a:pt x="584" y="2349"/>
                    <a:pt x="1" y="2933"/>
                    <a:pt x="1" y="3655"/>
                  </a:cubicBezTo>
                  <a:cubicBezTo>
                    <a:pt x="1" y="4370"/>
                    <a:pt x="584" y="4953"/>
                    <a:pt x="1307" y="4953"/>
                  </a:cubicBezTo>
                  <a:close/>
                </a:path>
              </a:pathLst>
            </a:custGeom>
            <a:gradFill>
              <a:gsLst>
                <a:gs pos="0">
                  <a:schemeClr val="accent3"/>
                </a:gs>
                <a:gs pos="35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
            <p:cNvSpPr/>
            <p:nvPr/>
          </p:nvSpPr>
          <p:spPr>
            <a:xfrm>
              <a:off x="1045750" y="2751225"/>
              <a:ext cx="421600" cy="1989275"/>
            </a:xfrm>
            <a:custGeom>
              <a:rect b="b" l="l" r="r" t="t"/>
              <a:pathLst>
                <a:path extrusionOk="0" h="79571" w="16864">
                  <a:moveTo>
                    <a:pt x="15968" y="77032"/>
                  </a:moveTo>
                  <a:lnTo>
                    <a:pt x="15968" y="29628"/>
                  </a:lnTo>
                  <a:lnTo>
                    <a:pt x="822" y="29628"/>
                  </a:lnTo>
                  <a:lnTo>
                    <a:pt x="822" y="0"/>
                  </a:lnTo>
                  <a:lnTo>
                    <a:pt x="0" y="0"/>
                  </a:lnTo>
                  <a:lnTo>
                    <a:pt x="0" y="30442"/>
                  </a:lnTo>
                  <a:lnTo>
                    <a:pt x="15155" y="30442"/>
                  </a:lnTo>
                  <a:lnTo>
                    <a:pt x="15155" y="77032"/>
                  </a:lnTo>
                  <a:cubicBezTo>
                    <a:pt x="14638" y="77205"/>
                    <a:pt x="14260" y="77689"/>
                    <a:pt x="14260" y="78264"/>
                  </a:cubicBezTo>
                  <a:cubicBezTo>
                    <a:pt x="14260" y="78987"/>
                    <a:pt x="14843" y="79570"/>
                    <a:pt x="15566" y="79570"/>
                  </a:cubicBezTo>
                  <a:cubicBezTo>
                    <a:pt x="16280" y="79570"/>
                    <a:pt x="16864" y="78987"/>
                    <a:pt x="16864" y="78264"/>
                  </a:cubicBezTo>
                  <a:cubicBezTo>
                    <a:pt x="16864" y="77689"/>
                    <a:pt x="16486" y="77205"/>
                    <a:pt x="15977" y="77032"/>
                  </a:cubicBezTo>
                  <a:close/>
                </a:path>
              </a:pathLst>
            </a:custGeom>
            <a:gradFill>
              <a:gsLst>
                <a:gs pos="0">
                  <a:schemeClr val="accent3"/>
                </a:gs>
                <a:gs pos="35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2"/>
            <p:cNvSpPr/>
            <p:nvPr/>
          </p:nvSpPr>
          <p:spPr>
            <a:xfrm>
              <a:off x="1158675" y="2751225"/>
              <a:ext cx="426350" cy="2248225"/>
            </a:xfrm>
            <a:custGeom>
              <a:rect b="b" l="l" r="r" t="t"/>
              <a:pathLst>
                <a:path extrusionOk="0" h="89929" w="17054">
                  <a:moveTo>
                    <a:pt x="16158" y="87398"/>
                  </a:moveTo>
                  <a:lnTo>
                    <a:pt x="16158" y="25226"/>
                  </a:lnTo>
                  <a:lnTo>
                    <a:pt x="822" y="25226"/>
                  </a:lnTo>
                  <a:lnTo>
                    <a:pt x="822" y="0"/>
                  </a:lnTo>
                  <a:lnTo>
                    <a:pt x="1" y="0"/>
                  </a:lnTo>
                  <a:lnTo>
                    <a:pt x="1" y="26039"/>
                  </a:lnTo>
                  <a:lnTo>
                    <a:pt x="15345" y="26039"/>
                  </a:lnTo>
                  <a:lnTo>
                    <a:pt x="15345" y="87398"/>
                  </a:lnTo>
                  <a:cubicBezTo>
                    <a:pt x="14819" y="87571"/>
                    <a:pt x="14449" y="88047"/>
                    <a:pt x="14449" y="88630"/>
                  </a:cubicBezTo>
                  <a:cubicBezTo>
                    <a:pt x="14449" y="89345"/>
                    <a:pt x="15033" y="89928"/>
                    <a:pt x="15747" y="89928"/>
                  </a:cubicBezTo>
                  <a:cubicBezTo>
                    <a:pt x="16470" y="89928"/>
                    <a:pt x="17053" y="89345"/>
                    <a:pt x="17053" y="88630"/>
                  </a:cubicBezTo>
                  <a:cubicBezTo>
                    <a:pt x="17053" y="88047"/>
                    <a:pt x="16676" y="87571"/>
                    <a:pt x="16158" y="87398"/>
                  </a:cubicBezTo>
                  <a:close/>
                </a:path>
              </a:pathLst>
            </a:custGeom>
            <a:gradFill>
              <a:gsLst>
                <a:gs pos="0">
                  <a:schemeClr val="accent3"/>
                </a:gs>
                <a:gs pos="35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
            <p:cNvSpPr/>
            <p:nvPr/>
          </p:nvSpPr>
          <p:spPr>
            <a:xfrm>
              <a:off x="1353975" y="2751225"/>
              <a:ext cx="389575" cy="1484725"/>
            </a:xfrm>
            <a:custGeom>
              <a:rect b="b" l="l" r="r" t="t"/>
              <a:pathLst>
                <a:path extrusionOk="0" h="59389" w="15583">
                  <a:moveTo>
                    <a:pt x="14671" y="56850"/>
                  </a:moveTo>
                  <a:lnTo>
                    <a:pt x="14671" y="26022"/>
                  </a:lnTo>
                  <a:lnTo>
                    <a:pt x="822" y="12174"/>
                  </a:lnTo>
                  <a:lnTo>
                    <a:pt x="822" y="7713"/>
                  </a:lnTo>
                  <a:lnTo>
                    <a:pt x="15229" y="7713"/>
                  </a:lnTo>
                  <a:lnTo>
                    <a:pt x="15229" y="0"/>
                  </a:lnTo>
                  <a:lnTo>
                    <a:pt x="14408" y="0"/>
                  </a:lnTo>
                  <a:lnTo>
                    <a:pt x="14408" y="6892"/>
                  </a:lnTo>
                  <a:lnTo>
                    <a:pt x="1" y="6892"/>
                  </a:lnTo>
                  <a:lnTo>
                    <a:pt x="1" y="12510"/>
                  </a:lnTo>
                  <a:lnTo>
                    <a:pt x="13849" y="26359"/>
                  </a:lnTo>
                  <a:lnTo>
                    <a:pt x="13849" y="56858"/>
                  </a:lnTo>
                  <a:cubicBezTo>
                    <a:pt x="13340" y="57031"/>
                    <a:pt x="12979" y="57515"/>
                    <a:pt x="12979" y="58082"/>
                  </a:cubicBezTo>
                  <a:cubicBezTo>
                    <a:pt x="12979" y="58805"/>
                    <a:pt x="13554" y="59388"/>
                    <a:pt x="14277" y="59388"/>
                  </a:cubicBezTo>
                  <a:cubicBezTo>
                    <a:pt x="14999" y="59388"/>
                    <a:pt x="15583" y="58805"/>
                    <a:pt x="15583" y="58082"/>
                  </a:cubicBezTo>
                  <a:cubicBezTo>
                    <a:pt x="15583" y="57499"/>
                    <a:pt x="15197" y="57014"/>
                    <a:pt x="14671" y="56850"/>
                  </a:cubicBezTo>
                  <a:close/>
                </a:path>
              </a:pathLst>
            </a:custGeom>
            <a:gradFill>
              <a:gsLst>
                <a:gs pos="0">
                  <a:schemeClr val="accent3"/>
                </a:gs>
                <a:gs pos="35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2"/>
            <p:cNvSpPr/>
            <p:nvPr/>
          </p:nvSpPr>
          <p:spPr>
            <a:xfrm>
              <a:off x="1502025" y="2751225"/>
              <a:ext cx="382600" cy="1870775"/>
            </a:xfrm>
            <a:custGeom>
              <a:rect b="b" l="l" r="r" t="t"/>
              <a:pathLst>
                <a:path extrusionOk="0" h="74831" w="15304">
                  <a:moveTo>
                    <a:pt x="14408" y="72293"/>
                  </a:moveTo>
                  <a:lnTo>
                    <a:pt x="14408" y="24971"/>
                  </a:lnTo>
                  <a:lnTo>
                    <a:pt x="1980" y="12543"/>
                  </a:lnTo>
                  <a:lnTo>
                    <a:pt x="12856" y="12543"/>
                  </a:lnTo>
                  <a:lnTo>
                    <a:pt x="12856" y="0"/>
                  </a:lnTo>
                  <a:lnTo>
                    <a:pt x="12035" y="0"/>
                  </a:lnTo>
                  <a:lnTo>
                    <a:pt x="12035" y="11730"/>
                  </a:lnTo>
                  <a:lnTo>
                    <a:pt x="1" y="11730"/>
                  </a:lnTo>
                  <a:lnTo>
                    <a:pt x="13587" y="25308"/>
                  </a:lnTo>
                  <a:lnTo>
                    <a:pt x="13587" y="72293"/>
                  </a:lnTo>
                  <a:cubicBezTo>
                    <a:pt x="13069" y="72465"/>
                    <a:pt x="12692" y="72950"/>
                    <a:pt x="12692" y="73525"/>
                  </a:cubicBezTo>
                  <a:cubicBezTo>
                    <a:pt x="12692" y="74247"/>
                    <a:pt x="13283" y="74831"/>
                    <a:pt x="13998" y="74831"/>
                  </a:cubicBezTo>
                  <a:cubicBezTo>
                    <a:pt x="14721" y="74831"/>
                    <a:pt x="15304" y="74247"/>
                    <a:pt x="15304" y="73525"/>
                  </a:cubicBezTo>
                  <a:cubicBezTo>
                    <a:pt x="15304" y="72950"/>
                    <a:pt x="14926" y="72465"/>
                    <a:pt x="14408" y="72293"/>
                  </a:cubicBezTo>
                  <a:close/>
                </a:path>
              </a:pathLst>
            </a:custGeom>
            <a:gradFill>
              <a:gsLst>
                <a:gs pos="0">
                  <a:schemeClr val="accent3"/>
                </a:gs>
                <a:gs pos="35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2"/>
            <p:cNvSpPr/>
            <p:nvPr/>
          </p:nvSpPr>
          <p:spPr>
            <a:xfrm>
              <a:off x="1725450" y="2751225"/>
              <a:ext cx="288975" cy="1665425"/>
            </a:xfrm>
            <a:custGeom>
              <a:rect b="b" l="l" r="r" t="t"/>
              <a:pathLst>
                <a:path extrusionOk="0" h="66617" w="11559">
                  <a:moveTo>
                    <a:pt x="10663" y="64078"/>
                  </a:moveTo>
                  <a:lnTo>
                    <a:pt x="10663" y="24774"/>
                  </a:lnTo>
                  <a:lnTo>
                    <a:pt x="1972" y="16092"/>
                  </a:lnTo>
                  <a:lnTo>
                    <a:pt x="7673" y="16092"/>
                  </a:lnTo>
                  <a:lnTo>
                    <a:pt x="7673" y="0"/>
                  </a:lnTo>
                  <a:lnTo>
                    <a:pt x="6851" y="0"/>
                  </a:lnTo>
                  <a:lnTo>
                    <a:pt x="6851" y="15270"/>
                  </a:lnTo>
                  <a:lnTo>
                    <a:pt x="1" y="15270"/>
                  </a:lnTo>
                  <a:lnTo>
                    <a:pt x="9841" y="25111"/>
                  </a:lnTo>
                  <a:lnTo>
                    <a:pt x="9841" y="64078"/>
                  </a:lnTo>
                  <a:cubicBezTo>
                    <a:pt x="9324" y="64251"/>
                    <a:pt x="8946" y="64736"/>
                    <a:pt x="8946" y="65311"/>
                  </a:cubicBezTo>
                  <a:cubicBezTo>
                    <a:pt x="8946" y="66033"/>
                    <a:pt x="9529" y="66617"/>
                    <a:pt x="10252" y="66617"/>
                  </a:cubicBezTo>
                  <a:cubicBezTo>
                    <a:pt x="10975" y="66617"/>
                    <a:pt x="11558" y="66033"/>
                    <a:pt x="11558" y="65311"/>
                  </a:cubicBezTo>
                  <a:cubicBezTo>
                    <a:pt x="11558" y="64736"/>
                    <a:pt x="11180" y="64251"/>
                    <a:pt x="10663" y="64078"/>
                  </a:cubicBezTo>
                  <a:close/>
                </a:path>
              </a:pathLst>
            </a:custGeom>
            <a:gradFill>
              <a:gsLst>
                <a:gs pos="0">
                  <a:schemeClr val="accent3"/>
                </a:gs>
                <a:gs pos="35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
            <p:cNvSpPr/>
            <p:nvPr/>
          </p:nvSpPr>
          <p:spPr>
            <a:xfrm>
              <a:off x="2128975" y="2751225"/>
              <a:ext cx="197150" cy="2033425"/>
            </a:xfrm>
            <a:custGeom>
              <a:rect b="b" l="l" r="r" t="t"/>
              <a:pathLst>
                <a:path extrusionOk="0" h="81337" w="7886">
                  <a:moveTo>
                    <a:pt x="1684" y="78798"/>
                  </a:moveTo>
                  <a:lnTo>
                    <a:pt x="1684" y="49318"/>
                  </a:lnTo>
                  <a:lnTo>
                    <a:pt x="7886" y="43116"/>
                  </a:lnTo>
                  <a:lnTo>
                    <a:pt x="7886" y="25061"/>
                  </a:lnTo>
                  <a:lnTo>
                    <a:pt x="1339" y="18515"/>
                  </a:lnTo>
                  <a:lnTo>
                    <a:pt x="1339" y="0"/>
                  </a:lnTo>
                  <a:lnTo>
                    <a:pt x="518" y="0"/>
                  </a:lnTo>
                  <a:lnTo>
                    <a:pt x="518" y="18852"/>
                  </a:lnTo>
                  <a:lnTo>
                    <a:pt x="7065" y="25398"/>
                  </a:lnTo>
                  <a:lnTo>
                    <a:pt x="7065" y="42779"/>
                  </a:lnTo>
                  <a:lnTo>
                    <a:pt x="863" y="48981"/>
                  </a:lnTo>
                  <a:lnTo>
                    <a:pt x="863" y="78815"/>
                  </a:lnTo>
                  <a:cubicBezTo>
                    <a:pt x="362" y="78995"/>
                    <a:pt x="0" y="79472"/>
                    <a:pt x="0" y="80038"/>
                  </a:cubicBezTo>
                  <a:cubicBezTo>
                    <a:pt x="0" y="80753"/>
                    <a:pt x="584" y="81336"/>
                    <a:pt x="1307" y="81336"/>
                  </a:cubicBezTo>
                  <a:cubicBezTo>
                    <a:pt x="2021" y="81336"/>
                    <a:pt x="2604" y="80753"/>
                    <a:pt x="2604" y="80038"/>
                  </a:cubicBezTo>
                  <a:cubicBezTo>
                    <a:pt x="2604" y="79447"/>
                    <a:pt x="2218" y="78962"/>
                    <a:pt x="1684" y="78798"/>
                  </a:cubicBezTo>
                  <a:close/>
                </a:path>
              </a:pathLst>
            </a:custGeom>
            <a:gradFill>
              <a:gsLst>
                <a:gs pos="0">
                  <a:schemeClr val="accent3"/>
                </a:gs>
                <a:gs pos="35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
            <p:cNvSpPr/>
            <p:nvPr/>
          </p:nvSpPr>
          <p:spPr>
            <a:xfrm>
              <a:off x="2048075" y="2751225"/>
              <a:ext cx="194275" cy="2304475"/>
            </a:xfrm>
            <a:custGeom>
              <a:rect b="b" l="l" r="r" t="t"/>
              <a:pathLst>
                <a:path extrusionOk="0" h="92179" w="7771">
                  <a:moveTo>
                    <a:pt x="1709" y="89641"/>
                  </a:moveTo>
                  <a:lnTo>
                    <a:pt x="1709" y="47133"/>
                  </a:lnTo>
                  <a:lnTo>
                    <a:pt x="7771" y="41071"/>
                  </a:lnTo>
                  <a:lnTo>
                    <a:pt x="7771" y="26540"/>
                  </a:lnTo>
                  <a:lnTo>
                    <a:pt x="1380" y="20149"/>
                  </a:lnTo>
                  <a:lnTo>
                    <a:pt x="1380" y="0"/>
                  </a:lnTo>
                  <a:lnTo>
                    <a:pt x="559" y="0"/>
                  </a:lnTo>
                  <a:lnTo>
                    <a:pt x="559" y="20486"/>
                  </a:lnTo>
                  <a:lnTo>
                    <a:pt x="6949" y="26877"/>
                  </a:lnTo>
                  <a:lnTo>
                    <a:pt x="6949" y="40734"/>
                  </a:lnTo>
                  <a:lnTo>
                    <a:pt x="895" y="46796"/>
                  </a:lnTo>
                  <a:lnTo>
                    <a:pt x="895" y="89641"/>
                  </a:lnTo>
                  <a:cubicBezTo>
                    <a:pt x="370" y="89813"/>
                    <a:pt x="0" y="90298"/>
                    <a:pt x="0" y="90873"/>
                  </a:cubicBezTo>
                  <a:cubicBezTo>
                    <a:pt x="0" y="91596"/>
                    <a:pt x="583" y="92179"/>
                    <a:pt x="1298" y="92179"/>
                  </a:cubicBezTo>
                  <a:cubicBezTo>
                    <a:pt x="2021" y="92179"/>
                    <a:pt x="2604" y="91596"/>
                    <a:pt x="2604" y="90873"/>
                  </a:cubicBezTo>
                  <a:cubicBezTo>
                    <a:pt x="2604" y="90298"/>
                    <a:pt x="2226" y="89813"/>
                    <a:pt x="1709" y="89641"/>
                  </a:cubicBezTo>
                  <a:close/>
                </a:path>
              </a:pathLst>
            </a:custGeom>
            <a:gradFill>
              <a:gsLst>
                <a:gs pos="0">
                  <a:schemeClr val="accent3"/>
                </a:gs>
                <a:gs pos="35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
            <p:cNvSpPr/>
            <p:nvPr/>
          </p:nvSpPr>
          <p:spPr>
            <a:xfrm>
              <a:off x="2216650" y="2751225"/>
              <a:ext cx="202300" cy="2193800"/>
            </a:xfrm>
            <a:custGeom>
              <a:rect b="b" l="l" r="r" t="t"/>
              <a:pathLst>
                <a:path extrusionOk="0" h="87752" w="8092">
                  <a:moveTo>
                    <a:pt x="1685" y="85205"/>
                  </a:moveTo>
                  <a:lnTo>
                    <a:pt x="1685" y="52012"/>
                  </a:lnTo>
                  <a:lnTo>
                    <a:pt x="8092" y="45605"/>
                  </a:lnTo>
                  <a:lnTo>
                    <a:pt x="8092" y="23254"/>
                  </a:lnTo>
                  <a:lnTo>
                    <a:pt x="1028" y="16190"/>
                  </a:lnTo>
                  <a:lnTo>
                    <a:pt x="1028" y="0"/>
                  </a:lnTo>
                  <a:lnTo>
                    <a:pt x="206" y="0"/>
                  </a:lnTo>
                  <a:lnTo>
                    <a:pt x="206" y="16535"/>
                  </a:lnTo>
                  <a:lnTo>
                    <a:pt x="7270" y="23591"/>
                  </a:lnTo>
                  <a:lnTo>
                    <a:pt x="7270" y="45268"/>
                  </a:lnTo>
                  <a:lnTo>
                    <a:pt x="863" y="51675"/>
                  </a:lnTo>
                  <a:lnTo>
                    <a:pt x="863" y="85222"/>
                  </a:lnTo>
                  <a:cubicBezTo>
                    <a:pt x="362" y="85402"/>
                    <a:pt x="1" y="85879"/>
                    <a:pt x="1" y="86445"/>
                  </a:cubicBezTo>
                  <a:cubicBezTo>
                    <a:pt x="1" y="87168"/>
                    <a:pt x="584" y="87751"/>
                    <a:pt x="1307" y="87751"/>
                  </a:cubicBezTo>
                  <a:cubicBezTo>
                    <a:pt x="2030" y="87751"/>
                    <a:pt x="2613" y="87168"/>
                    <a:pt x="2613" y="86445"/>
                  </a:cubicBezTo>
                  <a:cubicBezTo>
                    <a:pt x="2613" y="85854"/>
                    <a:pt x="2219" y="85369"/>
                    <a:pt x="1685" y="85205"/>
                  </a:cubicBezTo>
                  <a:close/>
                </a:path>
              </a:pathLst>
            </a:custGeom>
            <a:gradFill>
              <a:gsLst>
                <a:gs pos="0">
                  <a:schemeClr val="accent3"/>
                </a:gs>
                <a:gs pos="35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2"/>
            <p:cNvSpPr/>
            <p:nvPr/>
          </p:nvSpPr>
          <p:spPr>
            <a:xfrm>
              <a:off x="2292025" y="2751225"/>
              <a:ext cx="225100" cy="1702800"/>
            </a:xfrm>
            <a:custGeom>
              <a:rect b="b" l="l" r="r" t="t"/>
              <a:pathLst>
                <a:path extrusionOk="0" h="68112" w="9004">
                  <a:moveTo>
                    <a:pt x="2744" y="65606"/>
                  </a:moveTo>
                  <a:lnTo>
                    <a:pt x="2744" y="53909"/>
                  </a:lnTo>
                  <a:lnTo>
                    <a:pt x="9003" y="47650"/>
                  </a:lnTo>
                  <a:lnTo>
                    <a:pt x="9003" y="22597"/>
                  </a:lnTo>
                  <a:lnTo>
                    <a:pt x="822" y="14416"/>
                  </a:lnTo>
                  <a:lnTo>
                    <a:pt x="822" y="0"/>
                  </a:lnTo>
                  <a:lnTo>
                    <a:pt x="0" y="0"/>
                  </a:lnTo>
                  <a:lnTo>
                    <a:pt x="0" y="14761"/>
                  </a:lnTo>
                  <a:lnTo>
                    <a:pt x="8182" y="22942"/>
                  </a:lnTo>
                  <a:lnTo>
                    <a:pt x="8182" y="47313"/>
                  </a:lnTo>
                  <a:lnTo>
                    <a:pt x="1931" y="53564"/>
                  </a:lnTo>
                  <a:lnTo>
                    <a:pt x="1931" y="65549"/>
                  </a:lnTo>
                  <a:cubicBezTo>
                    <a:pt x="1372" y="65697"/>
                    <a:pt x="953" y="66206"/>
                    <a:pt x="953" y="66806"/>
                  </a:cubicBezTo>
                  <a:cubicBezTo>
                    <a:pt x="953" y="67528"/>
                    <a:pt x="1536" y="68112"/>
                    <a:pt x="2259" y="68112"/>
                  </a:cubicBezTo>
                  <a:cubicBezTo>
                    <a:pt x="2974" y="68112"/>
                    <a:pt x="3565" y="67528"/>
                    <a:pt x="3565" y="66806"/>
                  </a:cubicBezTo>
                  <a:cubicBezTo>
                    <a:pt x="3565" y="66263"/>
                    <a:pt x="3220" y="65795"/>
                    <a:pt x="2744" y="65598"/>
                  </a:cubicBezTo>
                  <a:close/>
                </a:path>
              </a:pathLst>
            </a:custGeom>
            <a:gradFill>
              <a:gsLst>
                <a:gs pos="0">
                  <a:schemeClr val="accent3"/>
                </a:gs>
                <a:gs pos="35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
            <p:cNvSpPr/>
            <p:nvPr/>
          </p:nvSpPr>
          <p:spPr>
            <a:xfrm>
              <a:off x="2668425" y="2751225"/>
              <a:ext cx="257750" cy="1525575"/>
            </a:xfrm>
            <a:custGeom>
              <a:rect b="b" l="l" r="r" t="t"/>
              <a:pathLst>
                <a:path extrusionOk="0" h="61023" w="10310">
                  <a:moveTo>
                    <a:pt x="1709" y="58485"/>
                  </a:moveTo>
                  <a:lnTo>
                    <a:pt x="1709" y="12272"/>
                  </a:lnTo>
                  <a:lnTo>
                    <a:pt x="10310" y="12272"/>
                  </a:lnTo>
                  <a:lnTo>
                    <a:pt x="10310" y="0"/>
                  </a:lnTo>
                  <a:lnTo>
                    <a:pt x="9488" y="0"/>
                  </a:lnTo>
                  <a:lnTo>
                    <a:pt x="9488" y="11451"/>
                  </a:lnTo>
                  <a:lnTo>
                    <a:pt x="896" y="11451"/>
                  </a:lnTo>
                  <a:lnTo>
                    <a:pt x="896" y="58493"/>
                  </a:lnTo>
                  <a:cubicBezTo>
                    <a:pt x="371" y="58665"/>
                    <a:pt x="1" y="59142"/>
                    <a:pt x="1" y="59725"/>
                  </a:cubicBezTo>
                  <a:cubicBezTo>
                    <a:pt x="1" y="60440"/>
                    <a:pt x="584" y="61023"/>
                    <a:pt x="1299" y="61023"/>
                  </a:cubicBezTo>
                  <a:cubicBezTo>
                    <a:pt x="2022" y="61023"/>
                    <a:pt x="2605" y="60440"/>
                    <a:pt x="2605" y="59725"/>
                  </a:cubicBezTo>
                  <a:cubicBezTo>
                    <a:pt x="2605" y="59142"/>
                    <a:pt x="2227" y="58665"/>
                    <a:pt x="1709" y="58493"/>
                  </a:cubicBezTo>
                  <a:close/>
                </a:path>
              </a:pathLst>
            </a:custGeom>
            <a:gradFill>
              <a:gsLst>
                <a:gs pos="0">
                  <a:schemeClr val="accent3"/>
                </a:gs>
                <a:gs pos="35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2"/>
            <p:cNvSpPr/>
            <p:nvPr/>
          </p:nvSpPr>
          <p:spPr>
            <a:xfrm>
              <a:off x="2746875" y="2751225"/>
              <a:ext cx="267800" cy="1743875"/>
            </a:xfrm>
            <a:custGeom>
              <a:rect b="b" l="l" r="r" t="t"/>
              <a:pathLst>
                <a:path extrusionOk="0" h="69755" w="10712">
                  <a:moveTo>
                    <a:pt x="1717" y="67216"/>
                  </a:moveTo>
                  <a:lnTo>
                    <a:pt x="1717" y="16092"/>
                  </a:lnTo>
                  <a:lnTo>
                    <a:pt x="10712" y="16092"/>
                  </a:lnTo>
                  <a:lnTo>
                    <a:pt x="10712" y="0"/>
                  </a:lnTo>
                  <a:lnTo>
                    <a:pt x="9899" y="0"/>
                  </a:lnTo>
                  <a:lnTo>
                    <a:pt x="9899" y="15270"/>
                  </a:lnTo>
                  <a:lnTo>
                    <a:pt x="896" y="15270"/>
                  </a:lnTo>
                  <a:lnTo>
                    <a:pt x="896" y="67216"/>
                  </a:lnTo>
                  <a:cubicBezTo>
                    <a:pt x="379" y="67389"/>
                    <a:pt x="1" y="67873"/>
                    <a:pt x="1" y="68448"/>
                  </a:cubicBezTo>
                  <a:cubicBezTo>
                    <a:pt x="1" y="69163"/>
                    <a:pt x="584" y="69754"/>
                    <a:pt x="1307" y="69754"/>
                  </a:cubicBezTo>
                  <a:cubicBezTo>
                    <a:pt x="2030" y="69754"/>
                    <a:pt x="2613" y="69163"/>
                    <a:pt x="2613" y="68448"/>
                  </a:cubicBezTo>
                  <a:cubicBezTo>
                    <a:pt x="2613" y="67873"/>
                    <a:pt x="2235" y="67389"/>
                    <a:pt x="1717" y="67216"/>
                  </a:cubicBezTo>
                  <a:close/>
                </a:path>
              </a:pathLst>
            </a:custGeom>
            <a:gradFill>
              <a:gsLst>
                <a:gs pos="0">
                  <a:schemeClr val="accent3"/>
                </a:gs>
                <a:gs pos="35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2"/>
            <p:cNvSpPr/>
            <p:nvPr/>
          </p:nvSpPr>
          <p:spPr>
            <a:xfrm>
              <a:off x="2842375" y="2751225"/>
              <a:ext cx="250750" cy="1627850"/>
            </a:xfrm>
            <a:custGeom>
              <a:rect b="b" l="l" r="r" t="t"/>
              <a:pathLst>
                <a:path extrusionOk="0" h="65114" w="10030">
                  <a:moveTo>
                    <a:pt x="1717" y="62575"/>
                  </a:moveTo>
                  <a:lnTo>
                    <a:pt x="1717" y="20043"/>
                  </a:lnTo>
                  <a:lnTo>
                    <a:pt x="10030" y="20043"/>
                  </a:lnTo>
                  <a:lnTo>
                    <a:pt x="10030" y="0"/>
                  </a:lnTo>
                  <a:lnTo>
                    <a:pt x="9216" y="0"/>
                  </a:lnTo>
                  <a:lnTo>
                    <a:pt x="9216" y="19221"/>
                  </a:lnTo>
                  <a:lnTo>
                    <a:pt x="896" y="19221"/>
                  </a:lnTo>
                  <a:lnTo>
                    <a:pt x="896" y="62575"/>
                  </a:lnTo>
                  <a:cubicBezTo>
                    <a:pt x="378" y="62748"/>
                    <a:pt x="0" y="63232"/>
                    <a:pt x="0" y="63807"/>
                  </a:cubicBezTo>
                  <a:cubicBezTo>
                    <a:pt x="0" y="64530"/>
                    <a:pt x="583" y="65113"/>
                    <a:pt x="1306" y="65113"/>
                  </a:cubicBezTo>
                  <a:cubicBezTo>
                    <a:pt x="2029" y="65113"/>
                    <a:pt x="2612" y="64530"/>
                    <a:pt x="2612" y="63807"/>
                  </a:cubicBezTo>
                  <a:cubicBezTo>
                    <a:pt x="2612" y="63232"/>
                    <a:pt x="2234" y="62748"/>
                    <a:pt x="1717" y="62575"/>
                  </a:cubicBezTo>
                  <a:close/>
                </a:path>
              </a:pathLst>
            </a:custGeom>
            <a:gradFill>
              <a:gsLst>
                <a:gs pos="0">
                  <a:schemeClr val="accent3"/>
                </a:gs>
                <a:gs pos="35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2"/>
            <p:cNvSpPr/>
            <p:nvPr/>
          </p:nvSpPr>
          <p:spPr>
            <a:xfrm>
              <a:off x="3227600" y="2751225"/>
              <a:ext cx="65125" cy="1413050"/>
            </a:xfrm>
            <a:custGeom>
              <a:rect b="b" l="l" r="r" t="t"/>
              <a:pathLst>
                <a:path extrusionOk="0" h="56522" w="2605">
                  <a:moveTo>
                    <a:pt x="1709" y="53992"/>
                  </a:moveTo>
                  <a:lnTo>
                    <a:pt x="1709" y="0"/>
                  </a:lnTo>
                  <a:lnTo>
                    <a:pt x="896" y="0"/>
                  </a:lnTo>
                  <a:lnTo>
                    <a:pt x="896" y="53992"/>
                  </a:lnTo>
                  <a:cubicBezTo>
                    <a:pt x="379" y="54164"/>
                    <a:pt x="1" y="54649"/>
                    <a:pt x="1" y="55224"/>
                  </a:cubicBezTo>
                  <a:cubicBezTo>
                    <a:pt x="1" y="55938"/>
                    <a:pt x="584" y="56521"/>
                    <a:pt x="1307" y="56521"/>
                  </a:cubicBezTo>
                  <a:cubicBezTo>
                    <a:pt x="2022" y="56521"/>
                    <a:pt x="2605" y="55938"/>
                    <a:pt x="2605" y="55224"/>
                  </a:cubicBezTo>
                  <a:cubicBezTo>
                    <a:pt x="2605" y="54649"/>
                    <a:pt x="2235" y="54164"/>
                    <a:pt x="1718" y="53992"/>
                  </a:cubicBezTo>
                  <a:close/>
                </a:path>
              </a:pathLst>
            </a:custGeom>
            <a:gradFill>
              <a:gsLst>
                <a:gs pos="0">
                  <a:schemeClr val="accent3"/>
                </a:gs>
                <a:gs pos="35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2"/>
            <p:cNvSpPr/>
            <p:nvPr/>
          </p:nvSpPr>
          <p:spPr>
            <a:xfrm>
              <a:off x="3295775" y="2751225"/>
              <a:ext cx="65125" cy="1089200"/>
            </a:xfrm>
            <a:custGeom>
              <a:rect b="b" l="l" r="r" t="t"/>
              <a:pathLst>
                <a:path extrusionOk="0" h="43568" w="2605">
                  <a:moveTo>
                    <a:pt x="1709" y="41038"/>
                  </a:moveTo>
                  <a:lnTo>
                    <a:pt x="1709" y="0"/>
                  </a:lnTo>
                  <a:lnTo>
                    <a:pt x="896" y="0"/>
                  </a:lnTo>
                  <a:lnTo>
                    <a:pt x="896" y="41038"/>
                  </a:lnTo>
                  <a:cubicBezTo>
                    <a:pt x="379" y="41210"/>
                    <a:pt x="1" y="41695"/>
                    <a:pt x="1" y="42270"/>
                  </a:cubicBezTo>
                  <a:cubicBezTo>
                    <a:pt x="1" y="42985"/>
                    <a:pt x="584" y="43568"/>
                    <a:pt x="1307" y="43568"/>
                  </a:cubicBezTo>
                  <a:cubicBezTo>
                    <a:pt x="2022" y="43568"/>
                    <a:pt x="2605" y="42985"/>
                    <a:pt x="2605" y="42270"/>
                  </a:cubicBezTo>
                  <a:cubicBezTo>
                    <a:pt x="2605" y="41695"/>
                    <a:pt x="2227" y="41210"/>
                    <a:pt x="1709" y="41038"/>
                  </a:cubicBezTo>
                  <a:close/>
                </a:path>
              </a:pathLst>
            </a:custGeom>
            <a:gradFill>
              <a:gsLst>
                <a:gs pos="0">
                  <a:schemeClr val="accent3"/>
                </a:gs>
                <a:gs pos="35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 name="Google Shape;51;p2"/>
          <p:cNvGrpSpPr/>
          <p:nvPr/>
        </p:nvGrpSpPr>
        <p:grpSpPr>
          <a:xfrm rot="10800000">
            <a:off x="6915345" y="-13"/>
            <a:ext cx="1548637" cy="3324214"/>
            <a:chOff x="5452016" y="2824589"/>
            <a:chExt cx="689908" cy="1480917"/>
          </a:xfrm>
        </p:grpSpPr>
        <p:sp>
          <p:nvSpPr>
            <p:cNvPr id="52" name="Google Shape;52;p2"/>
            <p:cNvSpPr/>
            <p:nvPr/>
          </p:nvSpPr>
          <p:spPr>
            <a:xfrm rot="-5400000">
              <a:off x="5392462" y="3556043"/>
              <a:ext cx="1325804" cy="173120"/>
            </a:xfrm>
            <a:custGeom>
              <a:rect b="b" l="l" r="r" t="t"/>
              <a:pathLst>
                <a:path extrusionOk="0" h="3980" w="30480">
                  <a:moveTo>
                    <a:pt x="30066" y="0"/>
                  </a:moveTo>
                  <a:cubicBezTo>
                    <a:pt x="29952" y="0"/>
                    <a:pt x="29767" y="114"/>
                    <a:pt x="29710" y="300"/>
                  </a:cubicBezTo>
                  <a:lnTo>
                    <a:pt x="17829" y="300"/>
                  </a:lnTo>
                  <a:lnTo>
                    <a:pt x="14377" y="3751"/>
                  </a:lnTo>
                  <a:lnTo>
                    <a:pt x="11467" y="3751"/>
                  </a:lnTo>
                  <a:lnTo>
                    <a:pt x="11467" y="357"/>
                  </a:lnTo>
                  <a:lnTo>
                    <a:pt x="0" y="357"/>
                  </a:lnTo>
                  <a:lnTo>
                    <a:pt x="0" y="599"/>
                  </a:lnTo>
                  <a:lnTo>
                    <a:pt x="11225" y="599"/>
                  </a:lnTo>
                  <a:lnTo>
                    <a:pt x="11225" y="3979"/>
                  </a:lnTo>
                  <a:lnTo>
                    <a:pt x="14491" y="3979"/>
                  </a:lnTo>
                  <a:lnTo>
                    <a:pt x="17943" y="542"/>
                  </a:lnTo>
                  <a:lnTo>
                    <a:pt x="29710" y="542"/>
                  </a:lnTo>
                  <a:cubicBezTo>
                    <a:pt x="29767" y="656"/>
                    <a:pt x="29952" y="770"/>
                    <a:pt x="30066" y="770"/>
                  </a:cubicBezTo>
                  <a:cubicBezTo>
                    <a:pt x="30309" y="770"/>
                    <a:pt x="30480" y="599"/>
                    <a:pt x="30480" y="414"/>
                  </a:cubicBezTo>
                  <a:cubicBezTo>
                    <a:pt x="30480" y="185"/>
                    <a:pt x="30309" y="0"/>
                    <a:pt x="30066"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2"/>
            <p:cNvSpPr/>
            <p:nvPr/>
          </p:nvSpPr>
          <p:spPr>
            <a:xfrm rot="-5400000">
              <a:off x="5265885" y="3473528"/>
              <a:ext cx="1480916" cy="183037"/>
            </a:xfrm>
            <a:custGeom>
              <a:rect b="b" l="l" r="r" t="t"/>
              <a:pathLst>
                <a:path extrusionOk="0" h="4208" w="34046">
                  <a:moveTo>
                    <a:pt x="33632" y="0"/>
                  </a:moveTo>
                  <a:cubicBezTo>
                    <a:pt x="33518" y="0"/>
                    <a:pt x="33332" y="114"/>
                    <a:pt x="33275" y="228"/>
                  </a:cubicBezTo>
                  <a:lnTo>
                    <a:pt x="17757" y="228"/>
                  </a:lnTo>
                  <a:lnTo>
                    <a:pt x="14020" y="3980"/>
                  </a:lnTo>
                  <a:lnTo>
                    <a:pt x="12480" y="3980"/>
                  </a:lnTo>
                  <a:lnTo>
                    <a:pt x="12480" y="827"/>
                  </a:lnTo>
                  <a:lnTo>
                    <a:pt x="0" y="827"/>
                  </a:lnTo>
                  <a:lnTo>
                    <a:pt x="0" y="1070"/>
                  </a:lnTo>
                  <a:lnTo>
                    <a:pt x="12238" y="1070"/>
                  </a:lnTo>
                  <a:lnTo>
                    <a:pt x="12238" y="4208"/>
                  </a:lnTo>
                  <a:lnTo>
                    <a:pt x="14135" y="4208"/>
                  </a:lnTo>
                  <a:lnTo>
                    <a:pt x="17886" y="471"/>
                  </a:lnTo>
                  <a:lnTo>
                    <a:pt x="33275" y="471"/>
                  </a:lnTo>
                  <a:cubicBezTo>
                    <a:pt x="33332" y="642"/>
                    <a:pt x="33518" y="770"/>
                    <a:pt x="33632" y="770"/>
                  </a:cubicBezTo>
                  <a:cubicBezTo>
                    <a:pt x="33874" y="770"/>
                    <a:pt x="34046" y="585"/>
                    <a:pt x="34046" y="357"/>
                  </a:cubicBezTo>
                  <a:cubicBezTo>
                    <a:pt x="34046" y="171"/>
                    <a:pt x="33874" y="0"/>
                    <a:pt x="33632"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2"/>
            <p:cNvSpPr/>
            <p:nvPr/>
          </p:nvSpPr>
          <p:spPr>
            <a:xfrm rot="-5400000">
              <a:off x="5330414" y="3589558"/>
              <a:ext cx="1245768" cy="186126"/>
            </a:xfrm>
            <a:custGeom>
              <a:rect b="b" l="l" r="r" t="t"/>
              <a:pathLst>
                <a:path extrusionOk="0" h="4279" w="28640">
                  <a:moveTo>
                    <a:pt x="28283" y="0"/>
                  </a:moveTo>
                  <a:cubicBezTo>
                    <a:pt x="28098" y="0"/>
                    <a:pt x="27984" y="57"/>
                    <a:pt x="27927" y="243"/>
                  </a:cubicBezTo>
                  <a:lnTo>
                    <a:pt x="17829" y="243"/>
                  </a:lnTo>
                  <a:lnTo>
                    <a:pt x="14020" y="4036"/>
                  </a:lnTo>
                  <a:lnTo>
                    <a:pt x="13250" y="4036"/>
                  </a:lnTo>
                  <a:lnTo>
                    <a:pt x="13250" y="1255"/>
                  </a:lnTo>
                  <a:lnTo>
                    <a:pt x="0" y="1255"/>
                  </a:lnTo>
                  <a:lnTo>
                    <a:pt x="0" y="1483"/>
                  </a:lnTo>
                  <a:lnTo>
                    <a:pt x="13008" y="1483"/>
                  </a:lnTo>
                  <a:lnTo>
                    <a:pt x="13008" y="4279"/>
                  </a:lnTo>
                  <a:lnTo>
                    <a:pt x="14078" y="4279"/>
                  </a:lnTo>
                  <a:lnTo>
                    <a:pt x="17886" y="471"/>
                  </a:lnTo>
                  <a:lnTo>
                    <a:pt x="27927" y="471"/>
                  </a:lnTo>
                  <a:cubicBezTo>
                    <a:pt x="27984" y="656"/>
                    <a:pt x="28098" y="713"/>
                    <a:pt x="28283" y="713"/>
                  </a:cubicBezTo>
                  <a:cubicBezTo>
                    <a:pt x="28454" y="713"/>
                    <a:pt x="28640" y="599"/>
                    <a:pt x="28640" y="357"/>
                  </a:cubicBezTo>
                  <a:cubicBezTo>
                    <a:pt x="28640" y="114"/>
                    <a:pt x="28454" y="0"/>
                    <a:pt x="28283"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2"/>
            <p:cNvSpPr/>
            <p:nvPr/>
          </p:nvSpPr>
          <p:spPr>
            <a:xfrm rot="-5400000">
              <a:off x="5370411" y="3676053"/>
              <a:ext cx="1059686" cy="199219"/>
            </a:xfrm>
            <a:custGeom>
              <a:rect b="b" l="l" r="r" t="t"/>
              <a:pathLst>
                <a:path extrusionOk="0" h="4580" w="24362">
                  <a:moveTo>
                    <a:pt x="24004" y="1"/>
                  </a:moveTo>
                  <a:cubicBezTo>
                    <a:pt x="23819" y="1"/>
                    <a:pt x="23705" y="129"/>
                    <a:pt x="23648" y="300"/>
                  </a:cubicBezTo>
                  <a:lnTo>
                    <a:pt x="17700" y="300"/>
                  </a:lnTo>
                  <a:lnTo>
                    <a:pt x="14020" y="3980"/>
                  </a:lnTo>
                  <a:lnTo>
                    <a:pt x="14020" y="1613"/>
                  </a:lnTo>
                  <a:lnTo>
                    <a:pt x="0" y="1613"/>
                  </a:lnTo>
                  <a:lnTo>
                    <a:pt x="0" y="1841"/>
                  </a:lnTo>
                  <a:lnTo>
                    <a:pt x="13778" y="1841"/>
                  </a:lnTo>
                  <a:lnTo>
                    <a:pt x="13778" y="4579"/>
                  </a:lnTo>
                  <a:lnTo>
                    <a:pt x="17829" y="543"/>
                  </a:lnTo>
                  <a:lnTo>
                    <a:pt x="23648" y="543"/>
                  </a:lnTo>
                  <a:cubicBezTo>
                    <a:pt x="23705" y="657"/>
                    <a:pt x="23819" y="771"/>
                    <a:pt x="24004" y="771"/>
                  </a:cubicBezTo>
                  <a:cubicBezTo>
                    <a:pt x="24176" y="771"/>
                    <a:pt x="24361" y="600"/>
                    <a:pt x="24361" y="414"/>
                  </a:cubicBezTo>
                  <a:cubicBezTo>
                    <a:pt x="24361" y="186"/>
                    <a:pt x="24176" y="1"/>
                    <a:pt x="24004"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2"/>
            <p:cNvSpPr/>
            <p:nvPr/>
          </p:nvSpPr>
          <p:spPr>
            <a:xfrm rot="-5400000">
              <a:off x="5334134" y="3789929"/>
              <a:ext cx="935588" cy="95564"/>
            </a:xfrm>
            <a:custGeom>
              <a:rect b="b" l="l" r="r" t="t"/>
              <a:pathLst>
                <a:path extrusionOk="0" h="2197" w="21509">
                  <a:moveTo>
                    <a:pt x="21095" y="0"/>
                  </a:moveTo>
                  <a:cubicBezTo>
                    <a:pt x="20966" y="0"/>
                    <a:pt x="20795" y="128"/>
                    <a:pt x="20738" y="243"/>
                  </a:cubicBezTo>
                  <a:lnTo>
                    <a:pt x="16987" y="243"/>
                  </a:lnTo>
                  <a:lnTo>
                    <a:pt x="15261" y="1968"/>
                  </a:lnTo>
                  <a:lnTo>
                    <a:pt x="0" y="1968"/>
                  </a:lnTo>
                  <a:lnTo>
                    <a:pt x="0" y="2197"/>
                  </a:lnTo>
                  <a:lnTo>
                    <a:pt x="15390" y="2197"/>
                  </a:lnTo>
                  <a:lnTo>
                    <a:pt x="17116" y="485"/>
                  </a:lnTo>
                  <a:lnTo>
                    <a:pt x="20738" y="485"/>
                  </a:lnTo>
                  <a:cubicBezTo>
                    <a:pt x="20795" y="656"/>
                    <a:pt x="20966" y="713"/>
                    <a:pt x="21095" y="713"/>
                  </a:cubicBezTo>
                  <a:cubicBezTo>
                    <a:pt x="21323" y="713"/>
                    <a:pt x="21508" y="599"/>
                    <a:pt x="21508" y="357"/>
                  </a:cubicBezTo>
                  <a:cubicBezTo>
                    <a:pt x="21508" y="186"/>
                    <a:pt x="21323" y="0"/>
                    <a:pt x="21095"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2"/>
            <p:cNvSpPr/>
            <p:nvPr/>
          </p:nvSpPr>
          <p:spPr>
            <a:xfrm rot="-5400000">
              <a:off x="5331634" y="3818442"/>
              <a:ext cx="868602" cy="105525"/>
            </a:xfrm>
            <a:custGeom>
              <a:rect b="b" l="l" r="r" t="t"/>
              <a:pathLst>
                <a:path extrusionOk="0" h="2426" w="19969">
                  <a:moveTo>
                    <a:pt x="19540" y="1"/>
                  </a:moveTo>
                  <a:cubicBezTo>
                    <a:pt x="19426" y="1"/>
                    <a:pt x="19255" y="115"/>
                    <a:pt x="19184" y="286"/>
                  </a:cubicBezTo>
                  <a:lnTo>
                    <a:pt x="16516" y="286"/>
                  </a:lnTo>
                  <a:lnTo>
                    <a:pt x="14620" y="2197"/>
                  </a:lnTo>
                  <a:lnTo>
                    <a:pt x="0" y="2197"/>
                  </a:lnTo>
                  <a:lnTo>
                    <a:pt x="0" y="2425"/>
                  </a:lnTo>
                  <a:lnTo>
                    <a:pt x="14734" y="2425"/>
                  </a:lnTo>
                  <a:lnTo>
                    <a:pt x="16631" y="529"/>
                  </a:lnTo>
                  <a:lnTo>
                    <a:pt x="19184" y="529"/>
                  </a:lnTo>
                  <a:cubicBezTo>
                    <a:pt x="19255" y="643"/>
                    <a:pt x="19426" y="771"/>
                    <a:pt x="19540" y="771"/>
                  </a:cubicBezTo>
                  <a:cubicBezTo>
                    <a:pt x="19783" y="771"/>
                    <a:pt x="19968" y="586"/>
                    <a:pt x="19968" y="414"/>
                  </a:cubicBezTo>
                  <a:cubicBezTo>
                    <a:pt x="19968" y="172"/>
                    <a:pt x="19783" y="1"/>
                    <a:pt x="19540"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2"/>
            <p:cNvSpPr/>
            <p:nvPr/>
          </p:nvSpPr>
          <p:spPr>
            <a:xfrm rot="-5400000">
              <a:off x="5163516" y="3683817"/>
              <a:ext cx="1119234" cy="124142"/>
            </a:xfrm>
            <a:custGeom>
              <a:rect b="b" l="l" r="r" t="t"/>
              <a:pathLst>
                <a:path extrusionOk="0" h="2854" w="25731">
                  <a:moveTo>
                    <a:pt x="25374" y="1"/>
                  </a:moveTo>
                  <a:cubicBezTo>
                    <a:pt x="25188" y="1"/>
                    <a:pt x="25074" y="129"/>
                    <a:pt x="25017" y="243"/>
                  </a:cubicBezTo>
                  <a:lnTo>
                    <a:pt x="13778" y="243"/>
                  </a:lnTo>
                  <a:lnTo>
                    <a:pt x="13778" y="2625"/>
                  </a:lnTo>
                  <a:lnTo>
                    <a:pt x="0" y="2625"/>
                  </a:lnTo>
                  <a:lnTo>
                    <a:pt x="0" y="2853"/>
                  </a:lnTo>
                  <a:lnTo>
                    <a:pt x="14020" y="2853"/>
                  </a:lnTo>
                  <a:lnTo>
                    <a:pt x="14020" y="486"/>
                  </a:lnTo>
                  <a:lnTo>
                    <a:pt x="25017" y="486"/>
                  </a:lnTo>
                  <a:cubicBezTo>
                    <a:pt x="25074" y="657"/>
                    <a:pt x="25188" y="771"/>
                    <a:pt x="25374" y="771"/>
                  </a:cubicBezTo>
                  <a:cubicBezTo>
                    <a:pt x="25545" y="771"/>
                    <a:pt x="25730" y="600"/>
                    <a:pt x="25730" y="357"/>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2"/>
            <p:cNvSpPr/>
            <p:nvPr/>
          </p:nvSpPr>
          <p:spPr>
            <a:xfrm rot="-5400000">
              <a:off x="5189572" y="3740886"/>
              <a:ext cx="982130" cy="147109"/>
            </a:xfrm>
            <a:custGeom>
              <a:rect b="b" l="l" r="r" t="t"/>
              <a:pathLst>
                <a:path extrusionOk="0" h="3382" w="22579">
                  <a:moveTo>
                    <a:pt x="22165" y="1"/>
                  </a:moveTo>
                  <a:cubicBezTo>
                    <a:pt x="22036" y="1"/>
                    <a:pt x="21865" y="58"/>
                    <a:pt x="21808" y="229"/>
                  </a:cubicBezTo>
                  <a:lnTo>
                    <a:pt x="12837" y="229"/>
                  </a:lnTo>
                  <a:lnTo>
                    <a:pt x="12837" y="3153"/>
                  </a:lnTo>
                  <a:lnTo>
                    <a:pt x="0" y="3153"/>
                  </a:lnTo>
                  <a:lnTo>
                    <a:pt x="0" y="3381"/>
                  </a:lnTo>
                  <a:lnTo>
                    <a:pt x="13065" y="3381"/>
                  </a:lnTo>
                  <a:lnTo>
                    <a:pt x="13065" y="471"/>
                  </a:lnTo>
                  <a:lnTo>
                    <a:pt x="21808" y="471"/>
                  </a:lnTo>
                  <a:cubicBezTo>
                    <a:pt x="21865" y="657"/>
                    <a:pt x="22036" y="714"/>
                    <a:pt x="22165" y="714"/>
                  </a:cubicBezTo>
                  <a:cubicBezTo>
                    <a:pt x="22393" y="714"/>
                    <a:pt x="22578" y="586"/>
                    <a:pt x="22578" y="357"/>
                  </a:cubicBezTo>
                  <a:cubicBezTo>
                    <a:pt x="22578" y="115"/>
                    <a:pt x="22393" y="1"/>
                    <a:pt x="22165"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2"/>
            <p:cNvSpPr/>
            <p:nvPr/>
          </p:nvSpPr>
          <p:spPr>
            <a:xfrm rot="-5400000">
              <a:off x="5194836" y="3787124"/>
              <a:ext cx="868602" cy="168161"/>
            </a:xfrm>
            <a:custGeom>
              <a:rect b="b" l="l" r="r" t="t"/>
              <a:pathLst>
                <a:path extrusionOk="0" h="3866" w="19969">
                  <a:moveTo>
                    <a:pt x="19540" y="1"/>
                  </a:moveTo>
                  <a:cubicBezTo>
                    <a:pt x="19426" y="1"/>
                    <a:pt x="19255" y="115"/>
                    <a:pt x="19184" y="300"/>
                  </a:cubicBezTo>
                  <a:lnTo>
                    <a:pt x="11995" y="300"/>
                  </a:lnTo>
                  <a:lnTo>
                    <a:pt x="11995" y="3623"/>
                  </a:lnTo>
                  <a:lnTo>
                    <a:pt x="0" y="3623"/>
                  </a:lnTo>
                  <a:lnTo>
                    <a:pt x="0" y="3866"/>
                  </a:lnTo>
                  <a:lnTo>
                    <a:pt x="12238" y="3866"/>
                  </a:lnTo>
                  <a:lnTo>
                    <a:pt x="12238" y="528"/>
                  </a:lnTo>
                  <a:lnTo>
                    <a:pt x="19184" y="528"/>
                  </a:lnTo>
                  <a:cubicBezTo>
                    <a:pt x="19255" y="657"/>
                    <a:pt x="19426" y="771"/>
                    <a:pt x="19540" y="771"/>
                  </a:cubicBezTo>
                  <a:cubicBezTo>
                    <a:pt x="19783" y="771"/>
                    <a:pt x="19968" y="585"/>
                    <a:pt x="19968" y="414"/>
                  </a:cubicBezTo>
                  <a:cubicBezTo>
                    <a:pt x="19968" y="172"/>
                    <a:pt x="19783" y="1"/>
                    <a:pt x="19540"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2"/>
            <p:cNvSpPr/>
            <p:nvPr/>
          </p:nvSpPr>
          <p:spPr>
            <a:xfrm rot="-5400000">
              <a:off x="5215324" y="3849151"/>
              <a:ext cx="733977" cy="178731"/>
            </a:xfrm>
            <a:custGeom>
              <a:rect b="b" l="l" r="r" t="t"/>
              <a:pathLst>
                <a:path extrusionOk="0" h="4109" w="16874">
                  <a:moveTo>
                    <a:pt x="16516" y="0"/>
                  </a:moveTo>
                  <a:cubicBezTo>
                    <a:pt x="16331" y="0"/>
                    <a:pt x="16217" y="129"/>
                    <a:pt x="16160" y="300"/>
                  </a:cubicBezTo>
                  <a:lnTo>
                    <a:pt x="11111" y="300"/>
                  </a:lnTo>
                  <a:lnTo>
                    <a:pt x="11111" y="3866"/>
                  </a:lnTo>
                  <a:lnTo>
                    <a:pt x="0" y="3866"/>
                  </a:lnTo>
                  <a:lnTo>
                    <a:pt x="0" y="4108"/>
                  </a:lnTo>
                  <a:lnTo>
                    <a:pt x="11339" y="4108"/>
                  </a:lnTo>
                  <a:lnTo>
                    <a:pt x="11339" y="542"/>
                  </a:lnTo>
                  <a:lnTo>
                    <a:pt x="16160" y="542"/>
                  </a:lnTo>
                  <a:cubicBezTo>
                    <a:pt x="16217" y="657"/>
                    <a:pt x="16331" y="785"/>
                    <a:pt x="16516" y="785"/>
                  </a:cubicBezTo>
                  <a:cubicBezTo>
                    <a:pt x="16759" y="785"/>
                    <a:pt x="16873" y="599"/>
                    <a:pt x="16873" y="428"/>
                  </a:cubicBezTo>
                  <a:cubicBezTo>
                    <a:pt x="16873" y="186"/>
                    <a:pt x="16759" y="0"/>
                    <a:pt x="16516"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2"/>
            <p:cNvSpPr/>
            <p:nvPr/>
          </p:nvSpPr>
          <p:spPr>
            <a:xfrm rot="-5400000">
              <a:off x="5841900" y="4018530"/>
              <a:ext cx="465336" cy="108613"/>
            </a:xfrm>
            <a:custGeom>
              <a:rect b="b" l="l" r="r" t="t"/>
              <a:pathLst>
                <a:path extrusionOk="0" h="2497" w="10698">
                  <a:moveTo>
                    <a:pt x="0" y="1"/>
                  </a:moveTo>
                  <a:lnTo>
                    <a:pt x="0" y="243"/>
                  </a:lnTo>
                  <a:lnTo>
                    <a:pt x="10455" y="243"/>
                  </a:lnTo>
                  <a:lnTo>
                    <a:pt x="10455" y="2497"/>
                  </a:lnTo>
                  <a:lnTo>
                    <a:pt x="10697" y="2497"/>
                  </a:lnTo>
                  <a:lnTo>
                    <a:pt x="10697" y="1"/>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2"/>
            <p:cNvSpPr/>
            <p:nvPr/>
          </p:nvSpPr>
          <p:spPr>
            <a:xfrm rot="-5400000">
              <a:off x="5874501" y="4051132"/>
              <a:ext cx="431191" cy="77556"/>
            </a:xfrm>
            <a:custGeom>
              <a:rect b="b" l="l" r="r" t="t"/>
              <a:pathLst>
                <a:path extrusionOk="0" h="1783" w="9913">
                  <a:moveTo>
                    <a:pt x="0" y="0"/>
                  </a:moveTo>
                  <a:lnTo>
                    <a:pt x="0" y="243"/>
                  </a:lnTo>
                  <a:lnTo>
                    <a:pt x="9685" y="243"/>
                  </a:lnTo>
                  <a:lnTo>
                    <a:pt x="9685" y="1783"/>
                  </a:lnTo>
                  <a:lnTo>
                    <a:pt x="9913" y="1783"/>
                  </a:lnTo>
                  <a:lnTo>
                    <a:pt x="9913"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2"/>
            <p:cNvSpPr/>
            <p:nvPr/>
          </p:nvSpPr>
          <p:spPr>
            <a:xfrm rot="-5400000">
              <a:off x="5229613" y="3907503"/>
              <a:ext cx="620405" cy="175599"/>
            </a:xfrm>
            <a:custGeom>
              <a:rect b="b" l="l" r="r" t="t"/>
              <a:pathLst>
                <a:path extrusionOk="0" h="4037" w="14263">
                  <a:moveTo>
                    <a:pt x="13906" y="0"/>
                  </a:moveTo>
                  <a:cubicBezTo>
                    <a:pt x="13721" y="0"/>
                    <a:pt x="13607" y="57"/>
                    <a:pt x="13550" y="228"/>
                  </a:cubicBezTo>
                  <a:lnTo>
                    <a:pt x="10155" y="228"/>
                  </a:lnTo>
                  <a:lnTo>
                    <a:pt x="10155" y="3794"/>
                  </a:lnTo>
                  <a:lnTo>
                    <a:pt x="0" y="3794"/>
                  </a:lnTo>
                  <a:lnTo>
                    <a:pt x="0" y="4036"/>
                  </a:lnTo>
                  <a:lnTo>
                    <a:pt x="10398" y="4036"/>
                  </a:lnTo>
                  <a:lnTo>
                    <a:pt x="10398" y="471"/>
                  </a:lnTo>
                  <a:lnTo>
                    <a:pt x="13550" y="471"/>
                  </a:lnTo>
                  <a:cubicBezTo>
                    <a:pt x="13607" y="656"/>
                    <a:pt x="13721" y="713"/>
                    <a:pt x="13906" y="713"/>
                  </a:cubicBezTo>
                  <a:cubicBezTo>
                    <a:pt x="14078" y="713"/>
                    <a:pt x="14263" y="585"/>
                    <a:pt x="14263" y="357"/>
                  </a:cubicBezTo>
                  <a:cubicBezTo>
                    <a:pt x="14263" y="114"/>
                    <a:pt x="14078" y="0"/>
                    <a:pt x="13906"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 name="Google Shape;65;p2"/>
          <p:cNvGrpSpPr/>
          <p:nvPr/>
        </p:nvGrpSpPr>
        <p:grpSpPr>
          <a:xfrm rot="-5400000">
            <a:off x="7189311" y="2653816"/>
            <a:ext cx="298167" cy="3611351"/>
            <a:chOff x="9" y="2835115"/>
            <a:chExt cx="134668" cy="1631070"/>
          </a:xfrm>
        </p:grpSpPr>
        <p:sp>
          <p:nvSpPr>
            <p:cNvPr id="66" name="Google Shape;66;p2"/>
            <p:cNvSpPr/>
            <p:nvPr/>
          </p:nvSpPr>
          <p:spPr>
            <a:xfrm rot="-5400000">
              <a:off x="-655129" y="3676378"/>
              <a:ext cx="1497053" cy="82558"/>
            </a:xfrm>
            <a:custGeom>
              <a:rect b="b" l="l" r="r" t="t"/>
              <a:pathLst>
                <a:path extrusionOk="0" h="1898" w="34417">
                  <a:moveTo>
                    <a:pt x="34060" y="0"/>
                  </a:moveTo>
                  <a:cubicBezTo>
                    <a:pt x="33874" y="0"/>
                    <a:pt x="33760" y="57"/>
                    <a:pt x="33703" y="228"/>
                  </a:cubicBezTo>
                  <a:lnTo>
                    <a:pt x="21694" y="228"/>
                  </a:lnTo>
                  <a:lnTo>
                    <a:pt x="20268" y="1655"/>
                  </a:lnTo>
                  <a:lnTo>
                    <a:pt x="0" y="1655"/>
                  </a:lnTo>
                  <a:lnTo>
                    <a:pt x="0" y="1897"/>
                  </a:lnTo>
                  <a:lnTo>
                    <a:pt x="20382" y="1897"/>
                  </a:lnTo>
                  <a:lnTo>
                    <a:pt x="21751" y="471"/>
                  </a:lnTo>
                  <a:lnTo>
                    <a:pt x="33703" y="471"/>
                  </a:lnTo>
                  <a:cubicBezTo>
                    <a:pt x="33760" y="642"/>
                    <a:pt x="33874" y="713"/>
                    <a:pt x="34060" y="713"/>
                  </a:cubicBezTo>
                  <a:cubicBezTo>
                    <a:pt x="34288" y="713"/>
                    <a:pt x="34416" y="585"/>
                    <a:pt x="34416" y="357"/>
                  </a:cubicBezTo>
                  <a:cubicBezTo>
                    <a:pt x="34416" y="114"/>
                    <a:pt x="34288" y="0"/>
                    <a:pt x="34060"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2"/>
            <p:cNvSpPr/>
            <p:nvPr/>
          </p:nvSpPr>
          <p:spPr>
            <a:xfrm rot="-5400000">
              <a:off x="-420003" y="3973575"/>
              <a:ext cx="912621" cy="72597"/>
            </a:xfrm>
            <a:custGeom>
              <a:rect b="b" l="l" r="r" t="t"/>
              <a:pathLst>
                <a:path extrusionOk="0" h="1669" w="20981">
                  <a:moveTo>
                    <a:pt x="20567" y="0"/>
                  </a:moveTo>
                  <a:cubicBezTo>
                    <a:pt x="20382" y="0"/>
                    <a:pt x="20210" y="185"/>
                    <a:pt x="20210" y="357"/>
                  </a:cubicBezTo>
                  <a:cubicBezTo>
                    <a:pt x="20210" y="414"/>
                    <a:pt x="20210" y="485"/>
                    <a:pt x="20268" y="542"/>
                  </a:cubicBezTo>
                  <a:lnTo>
                    <a:pt x="19383" y="1426"/>
                  </a:lnTo>
                  <a:lnTo>
                    <a:pt x="0" y="1426"/>
                  </a:lnTo>
                  <a:lnTo>
                    <a:pt x="0" y="1669"/>
                  </a:lnTo>
                  <a:lnTo>
                    <a:pt x="19440" y="1669"/>
                  </a:lnTo>
                  <a:lnTo>
                    <a:pt x="20382" y="713"/>
                  </a:lnTo>
                  <a:lnTo>
                    <a:pt x="20567" y="713"/>
                  </a:lnTo>
                  <a:cubicBezTo>
                    <a:pt x="20810" y="713"/>
                    <a:pt x="20981" y="599"/>
                    <a:pt x="20981" y="357"/>
                  </a:cubicBezTo>
                  <a:cubicBezTo>
                    <a:pt x="20981" y="185"/>
                    <a:pt x="20810" y="0"/>
                    <a:pt x="20567"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2"/>
            <p:cNvSpPr/>
            <p:nvPr/>
          </p:nvSpPr>
          <p:spPr>
            <a:xfrm rot="-5400000">
              <a:off x="-388076" y="4029078"/>
              <a:ext cx="843156" cy="31057"/>
            </a:xfrm>
            <a:custGeom>
              <a:rect b="b" l="l" r="r" t="t"/>
              <a:pathLst>
                <a:path extrusionOk="0" h="714" w="19384">
                  <a:moveTo>
                    <a:pt x="19027" y="1"/>
                  </a:moveTo>
                  <a:cubicBezTo>
                    <a:pt x="18841" y="1"/>
                    <a:pt x="18727" y="72"/>
                    <a:pt x="18670" y="243"/>
                  </a:cubicBezTo>
                  <a:lnTo>
                    <a:pt x="0" y="243"/>
                  </a:lnTo>
                  <a:lnTo>
                    <a:pt x="0" y="486"/>
                  </a:lnTo>
                  <a:lnTo>
                    <a:pt x="18670" y="486"/>
                  </a:lnTo>
                  <a:cubicBezTo>
                    <a:pt x="18727" y="657"/>
                    <a:pt x="18841" y="714"/>
                    <a:pt x="19027" y="714"/>
                  </a:cubicBezTo>
                  <a:cubicBezTo>
                    <a:pt x="19198" y="714"/>
                    <a:pt x="19383" y="600"/>
                    <a:pt x="19383" y="357"/>
                  </a:cubicBezTo>
                  <a:cubicBezTo>
                    <a:pt x="19383" y="129"/>
                    <a:pt x="19198" y="1"/>
                    <a:pt x="19027"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2"/>
            <p:cNvSpPr/>
            <p:nvPr/>
          </p:nvSpPr>
          <p:spPr>
            <a:xfrm rot="-5400000">
              <a:off x="-758457" y="3604107"/>
              <a:ext cx="1631069" cy="93085"/>
            </a:xfrm>
            <a:custGeom>
              <a:rect b="b" l="l" r="r" t="t"/>
              <a:pathLst>
                <a:path extrusionOk="0" h="2140" w="37498">
                  <a:moveTo>
                    <a:pt x="37140" y="1"/>
                  </a:moveTo>
                  <a:cubicBezTo>
                    <a:pt x="36969" y="1"/>
                    <a:pt x="36855" y="115"/>
                    <a:pt x="36784" y="243"/>
                  </a:cubicBezTo>
                  <a:lnTo>
                    <a:pt x="21523" y="243"/>
                  </a:lnTo>
                  <a:lnTo>
                    <a:pt x="19911" y="1897"/>
                  </a:lnTo>
                  <a:lnTo>
                    <a:pt x="0" y="1897"/>
                  </a:lnTo>
                  <a:lnTo>
                    <a:pt x="0" y="2140"/>
                  </a:lnTo>
                  <a:lnTo>
                    <a:pt x="20025" y="2140"/>
                  </a:lnTo>
                  <a:lnTo>
                    <a:pt x="21637" y="471"/>
                  </a:lnTo>
                  <a:lnTo>
                    <a:pt x="36784" y="471"/>
                  </a:lnTo>
                  <a:cubicBezTo>
                    <a:pt x="36855" y="657"/>
                    <a:pt x="36969" y="771"/>
                    <a:pt x="37140" y="771"/>
                  </a:cubicBezTo>
                  <a:cubicBezTo>
                    <a:pt x="37326" y="771"/>
                    <a:pt x="37497" y="600"/>
                    <a:pt x="37497" y="357"/>
                  </a:cubicBezTo>
                  <a:cubicBezTo>
                    <a:pt x="37497" y="172"/>
                    <a:pt x="37326" y="1"/>
                    <a:pt x="37140"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 name="Google Shape;70;p2"/>
          <p:cNvSpPr txBox="1"/>
          <p:nvPr>
            <p:ph type="ctrTitle"/>
          </p:nvPr>
        </p:nvSpPr>
        <p:spPr>
          <a:xfrm>
            <a:off x="713225" y="835700"/>
            <a:ext cx="5243700" cy="1718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191919"/>
              </a:buClr>
              <a:buSzPts val="5200"/>
              <a:buNone/>
              <a:defRPr sz="5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71" name="Google Shape;71;p2"/>
          <p:cNvSpPr txBox="1"/>
          <p:nvPr>
            <p:ph idx="1" type="subTitle"/>
          </p:nvPr>
        </p:nvSpPr>
        <p:spPr>
          <a:xfrm>
            <a:off x="713225" y="2554100"/>
            <a:ext cx="5243700" cy="369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
    <p:spTree>
      <p:nvGrpSpPr>
        <p:cNvPr id="72" name="Shape 72"/>
        <p:cNvGrpSpPr/>
        <p:nvPr/>
      </p:nvGrpSpPr>
      <p:grpSpPr>
        <a:xfrm>
          <a:off x="0" y="0"/>
          <a:ext cx="0" cy="0"/>
          <a:chOff x="0" y="0"/>
          <a:chExt cx="0" cy="0"/>
        </a:xfrm>
      </p:grpSpPr>
      <p:sp>
        <p:nvSpPr>
          <p:cNvPr id="73" name="Google Shape;73;p3"/>
          <p:cNvSpPr/>
          <p:nvPr/>
        </p:nvSpPr>
        <p:spPr>
          <a:xfrm>
            <a:off x="219475" y="181100"/>
            <a:ext cx="8705100" cy="4781100"/>
          </a:xfrm>
          <a:prstGeom prst="roundRect">
            <a:avLst>
              <a:gd fmla="val 5732" name="adj"/>
            </a:avLst>
          </a:prstGeom>
          <a:gradFill>
            <a:gsLst>
              <a:gs pos="0">
                <a:schemeClr val="lt2"/>
              </a:gs>
              <a:gs pos="100000">
                <a:schemeClr val="dk2"/>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75" name="Google Shape;75;p3"/>
          <p:cNvSpPr txBox="1"/>
          <p:nvPr>
            <p:ph idx="1" type="subTitle"/>
          </p:nvPr>
        </p:nvSpPr>
        <p:spPr>
          <a:xfrm>
            <a:off x="4876711" y="1715800"/>
            <a:ext cx="3169200" cy="18981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6" name="Google Shape;76;p3"/>
          <p:cNvSpPr txBox="1"/>
          <p:nvPr>
            <p:ph idx="2" type="subTitle"/>
          </p:nvPr>
        </p:nvSpPr>
        <p:spPr>
          <a:xfrm>
            <a:off x="1098100" y="1715800"/>
            <a:ext cx="3169200" cy="18981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77" name="Google Shape;77;p3"/>
          <p:cNvGrpSpPr/>
          <p:nvPr/>
        </p:nvGrpSpPr>
        <p:grpSpPr>
          <a:xfrm>
            <a:off x="720015" y="4025446"/>
            <a:ext cx="1206866" cy="2539996"/>
            <a:chOff x="1390914" y="2912671"/>
            <a:chExt cx="664463" cy="1398446"/>
          </a:xfrm>
        </p:grpSpPr>
        <p:sp>
          <p:nvSpPr>
            <p:cNvPr id="78" name="Google Shape;78;p3"/>
            <p:cNvSpPr/>
            <p:nvPr/>
          </p:nvSpPr>
          <p:spPr>
            <a:xfrm rot="-5400000">
              <a:off x="1296281" y="3552020"/>
              <a:ext cx="1292963" cy="225230"/>
            </a:xfrm>
            <a:custGeom>
              <a:rect b="b" l="l" r="r" t="t"/>
              <a:pathLst>
                <a:path extrusionOk="0" h="5178" w="29725">
                  <a:moveTo>
                    <a:pt x="29368" y="1"/>
                  </a:moveTo>
                  <a:cubicBezTo>
                    <a:pt x="29183" y="1"/>
                    <a:pt x="29068" y="129"/>
                    <a:pt x="29011" y="243"/>
                  </a:cubicBezTo>
                  <a:lnTo>
                    <a:pt x="18728" y="243"/>
                  </a:lnTo>
                  <a:lnTo>
                    <a:pt x="18728" y="1555"/>
                  </a:lnTo>
                  <a:lnTo>
                    <a:pt x="14977" y="1555"/>
                  </a:lnTo>
                  <a:lnTo>
                    <a:pt x="14977" y="4935"/>
                  </a:lnTo>
                  <a:lnTo>
                    <a:pt x="1" y="4935"/>
                  </a:lnTo>
                  <a:lnTo>
                    <a:pt x="1" y="5178"/>
                  </a:lnTo>
                  <a:lnTo>
                    <a:pt x="15219" y="5178"/>
                  </a:lnTo>
                  <a:lnTo>
                    <a:pt x="15219" y="1783"/>
                  </a:lnTo>
                  <a:lnTo>
                    <a:pt x="18956" y="1783"/>
                  </a:lnTo>
                  <a:lnTo>
                    <a:pt x="18956" y="485"/>
                  </a:lnTo>
                  <a:lnTo>
                    <a:pt x="29011" y="485"/>
                  </a:lnTo>
                  <a:cubicBezTo>
                    <a:pt x="29068" y="657"/>
                    <a:pt x="29183" y="771"/>
                    <a:pt x="29368" y="771"/>
                  </a:cubicBezTo>
                  <a:cubicBezTo>
                    <a:pt x="29596" y="771"/>
                    <a:pt x="29725" y="600"/>
                    <a:pt x="29725" y="357"/>
                  </a:cubicBezTo>
                  <a:cubicBezTo>
                    <a:pt x="29725" y="186"/>
                    <a:pt x="29596" y="1"/>
                    <a:pt x="29368"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3"/>
            <p:cNvSpPr/>
            <p:nvPr/>
          </p:nvSpPr>
          <p:spPr>
            <a:xfrm rot="-5400000">
              <a:off x="1295063" y="3592342"/>
              <a:ext cx="1215407" cy="222142"/>
            </a:xfrm>
            <a:custGeom>
              <a:rect b="b" l="l" r="r" t="t"/>
              <a:pathLst>
                <a:path extrusionOk="0" h="5107" w="27942">
                  <a:moveTo>
                    <a:pt x="27585" y="0"/>
                  </a:moveTo>
                  <a:cubicBezTo>
                    <a:pt x="27400" y="0"/>
                    <a:pt x="27286" y="114"/>
                    <a:pt x="27229" y="228"/>
                  </a:cubicBezTo>
                  <a:lnTo>
                    <a:pt x="17302" y="228"/>
                  </a:lnTo>
                  <a:lnTo>
                    <a:pt x="17302" y="1369"/>
                  </a:lnTo>
                  <a:lnTo>
                    <a:pt x="14035" y="1369"/>
                  </a:lnTo>
                  <a:lnTo>
                    <a:pt x="14035" y="4864"/>
                  </a:lnTo>
                  <a:lnTo>
                    <a:pt x="1" y="4864"/>
                  </a:lnTo>
                  <a:lnTo>
                    <a:pt x="1" y="5106"/>
                  </a:lnTo>
                  <a:lnTo>
                    <a:pt x="14264" y="5106"/>
                  </a:lnTo>
                  <a:lnTo>
                    <a:pt x="14264" y="1598"/>
                  </a:lnTo>
                  <a:lnTo>
                    <a:pt x="17530" y="1598"/>
                  </a:lnTo>
                  <a:lnTo>
                    <a:pt x="17530" y="471"/>
                  </a:lnTo>
                  <a:lnTo>
                    <a:pt x="27229" y="471"/>
                  </a:lnTo>
                  <a:cubicBezTo>
                    <a:pt x="27286" y="656"/>
                    <a:pt x="27400" y="713"/>
                    <a:pt x="27585" y="713"/>
                  </a:cubicBezTo>
                  <a:cubicBezTo>
                    <a:pt x="27756" y="713"/>
                    <a:pt x="27942" y="585"/>
                    <a:pt x="27942" y="357"/>
                  </a:cubicBezTo>
                  <a:cubicBezTo>
                    <a:pt x="27942" y="171"/>
                    <a:pt x="27756" y="0"/>
                    <a:pt x="27585"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3"/>
            <p:cNvSpPr/>
            <p:nvPr/>
          </p:nvSpPr>
          <p:spPr>
            <a:xfrm rot="-5400000">
              <a:off x="1190518" y="3668963"/>
              <a:ext cx="1163297" cy="121010"/>
            </a:xfrm>
            <a:custGeom>
              <a:rect b="b" l="l" r="r" t="t"/>
              <a:pathLst>
                <a:path extrusionOk="0" h="2782" w="26744">
                  <a:moveTo>
                    <a:pt x="26330" y="0"/>
                  </a:moveTo>
                  <a:cubicBezTo>
                    <a:pt x="26216" y="0"/>
                    <a:pt x="26030" y="114"/>
                    <a:pt x="25973" y="286"/>
                  </a:cubicBezTo>
                  <a:lnTo>
                    <a:pt x="17116" y="286"/>
                  </a:lnTo>
                  <a:lnTo>
                    <a:pt x="14863" y="2553"/>
                  </a:lnTo>
                  <a:lnTo>
                    <a:pt x="1" y="2553"/>
                  </a:lnTo>
                  <a:lnTo>
                    <a:pt x="1" y="2782"/>
                  </a:lnTo>
                  <a:lnTo>
                    <a:pt x="14920" y="2782"/>
                  </a:lnTo>
                  <a:lnTo>
                    <a:pt x="17245" y="528"/>
                  </a:lnTo>
                  <a:lnTo>
                    <a:pt x="25973" y="528"/>
                  </a:lnTo>
                  <a:cubicBezTo>
                    <a:pt x="26030" y="642"/>
                    <a:pt x="26216" y="770"/>
                    <a:pt x="26330" y="770"/>
                  </a:cubicBezTo>
                  <a:cubicBezTo>
                    <a:pt x="26572" y="770"/>
                    <a:pt x="26744" y="585"/>
                    <a:pt x="26744" y="414"/>
                  </a:cubicBezTo>
                  <a:cubicBezTo>
                    <a:pt x="26744" y="171"/>
                    <a:pt x="26572" y="0"/>
                    <a:pt x="26330"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3"/>
            <p:cNvSpPr/>
            <p:nvPr/>
          </p:nvSpPr>
          <p:spPr>
            <a:xfrm rot="-5400000">
              <a:off x="1172533" y="3722921"/>
              <a:ext cx="1034240" cy="142150"/>
            </a:xfrm>
            <a:custGeom>
              <a:rect b="b" l="l" r="r" t="t"/>
              <a:pathLst>
                <a:path extrusionOk="0" h="3268" w="23777">
                  <a:moveTo>
                    <a:pt x="23363" y="1"/>
                  </a:moveTo>
                  <a:cubicBezTo>
                    <a:pt x="23235" y="1"/>
                    <a:pt x="23064" y="58"/>
                    <a:pt x="23007" y="229"/>
                  </a:cubicBezTo>
                  <a:lnTo>
                    <a:pt x="16588" y="229"/>
                  </a:lnTo>
                  <a:lnTo>
                    <a:pt x="13793" y="3025"/>
                  </a:lnTo>
                  <a:lnTo>
                    <a:pt x="1" y="3025"/>
                  </a:lnTo>
                  <a:lnTo>
                    <a:pt x="1" y="3267"/>
                  </a:lnTo>
                  <a:lnTo>
                    <a:pt x="13850" y="3267"/>
                  </a:lnTo>
                  <a:lnTo>
                    <a:pt x="16703" y="472"/>
                  </a:lnTo>
                  <a:lnTo>
                    <a:pt x="23007" y="472"/>
                  </a:lnTo>
                  <a:cubicBezTo>
                    <a:pt x="23064" y="586"/>
                    <a:pt x="23235" y="714"/>
                    <a:pt x="23363" y="714"/>
                  </a:cubicBezTo>
                  <a:cubicBezTo>
                    <a:pt x="23591" y="714"/>
                    <a:pt x="23777" y="529"/>
                    <a:pt x="23777" y="357"/>
                  </a:cubicBezTo>
                  <a:cubicBezTo>
                    <a:pt x="23777" y="115"/>
                    <a:pt x="23591" y="1"/>
                    <a:pt x="23363"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3"/>
            <p:cNvSpPr/>
            <p:nvPr/>
          </p:nvSpPr>
          <p:spPr>
            <a:xfrm rot="-5400000">
              <a:off x="1371361" y="4014833"/>
              <a:ext cx="455419" cy="137148"/>
            </a:xfrm>
            <a:custGeom>
              <a:rect b="b" l="l" r="r" t="t"/>
              <a:pathLst>
                <a:path extrusionOk="0" h="3153" w="10470">
                  <a:moveTo>
                    <a:pt x="1" y="1"/>
                  </a:moveTo>
                  <a:lnTo>
                    <a:pt x="1" y="243"/>
                  </a:lnTo>
                  <a:lnTo>
                    <a:pt x="9928" y="243"/>
                  </a:lnTo>
                  <a:lnTo>
                    <a:pt x="9928" y="2382"/>
                  </a:lnTo>
                  <a:cubicBezTo>
                    <a:pt x="9814" y="2439"/>
                    <a:pt x="9685" y="2611"/>
                    <a:pt x="9685" y="2739"/>
                  </a:cubicBezTo>
                  <a:cubicBezTo>
                    <a:pt x="9685" y="2967"/>
                    <a:pt x="9871" y="3153"/>
                    <a:pt x="10042" y="3153"/>
                  </a:cubicBezTo>
                  <a:cubicBezTo>
                    <a:pt x="10284" y="3153"/>
                    <a:pt x="10470" y="2967"/>
                    <a:pt x="10470" y="2739"/>
                  </a:cubicBezTo>
                  <a:cubicBezTo>
                    <a:pt x="10470" y="2611"/>
                    <a:pt x="10341" y="2439"/>
                    <a:pt x="10170" y="2382"/>
                  </a:cubicBezTo>
                  <a:lnTo>
                    <a:pt x="10170" y="1"/>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3"/>
            <p:cNvSpPr/>
            <p:nvPr/>
          </p:nvSpPr>
          <p:spPr>
            <a:xfrm rot="-5400000">
              <a:off x="1624774" y="4028143"/>
              <a:ext cx="498873" cy="67073"/>
            </a:xfrm>
            <a:custGeom>
              <a:rect b="b" l="l" r="r" t="t"/>
              <a:pathLst>
                <a:path extrusionOk="0" h="1542" w="11469">
                  <a:moveTo>
                    <a:pt x="11112" y="1"/>
                  </a:moveTo>
                  <a:cubicBezTo>
                    <a:pt x="10940" y="1"/>
                    <a:pt x="10755" y="172"/>
                    <a:pt x="10755" y="358"/>
                  </a:cubicBezTo>
                  <a:cubicBezTo>
                    <a:pt x="10755" y="529"/>
                    <a:pt x="10883" y="714"/>
                    <a:pt x="10997" y="714"/>
                  </a:cubicBezTo>
                  <a:lnTo>
                    <a:pt x="10997" y="1313"/>
                  </a:lnTo>
                  <a:lnTo>
                    <a:pt x="1" y="1313"/>
                  </a:lnTo>
                  <a:lnTo>
                    <a:pt x="1" y="1541"/>
                  </a:lnTo>
                  <a:lnTo>
                    <a:pt x="11240" y="1541"/>
                  </a:lnTo>
                  <a:lnTo>
                    <a:pt x="11240" y="714"/>
                  </a:lnTo>
                  <a:cubicBezTo>
                    <a:pt x="11411" y="714"/>
                    <a:pt x="11468" y="529"/>
                    <a:pt x="11468" y="358"/>
                  </a:cubicBezTo>
                  <a:cubicBezTo>
                    <a:pt x="11468" y="172"/>
                    <a:pt x="11354" y="1"/>
                    <a:pt x="11112"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3"/>
            <p:cNvSpPr/>
            <p:nvPr/>
          </p:nvSpPr>
          <p:spPr>
            <a:xfrm rot="-5400000">
              <a:off x="1622294" y="3989082"/>
              <a:ext cx="540413" cy="103655"/>
            </a:xfrm>
            <a:custGeom>
              <a:rect b="b" l="l" r="r" t="t"/>
              <a:pathLst>
                <a:path extrusionOk="0" h="2383" w="12424">
                  <a:moveTo>
                    <a:pt x="12067" y="1"/>
                  </a:moveTo>
                  <a:cubicBezTo>
                    <a:pt x="11896" y="1"/>
                    <a:pt x="11711" y="172"/>
                    <a:pt x="11711" y="358"/>
                  </a:cubicBezTo>
                  <a:cubicBezTo>
                    <a:pt x="11711" y="529"/>
                    <a:pt x="11825" y="714"/>
                    <a:pt x="11953" y="714"/>
                  </a:cubicBezTo>
                  <a:lnTo>
                    <a:pt x="11953" y="2140"/>
                  </a:lnTo>
                  <a:lnTo>
                    <a:pt x="1" y="2140"/>
                  </a:lnTo>
                  <a:lnTo>
                    <a:pt x="1" y="2383"/>
                  </a:lnTo>
                  <a:lnTo>
                    <a:pt x="12181" y="2383"/>
                  </a:lnTo>
                  <a:lnTo>
                    <a:pt x="12181" y="714"/>
                  </a:lnTo>
                  <a:cubicBezTo>
                    <a:pt x="12367" y="714"/>
                    <a:pt x="12424" y="529"/>
                    <a:pt x="12424" y="358"/>
                  </a:cubicBezTo>
                  <a:cubicBezTo>
                    <a:pt x="12424" y="172"/>
                    <a:pt x="12310" y="1"/>
                    <a:pt x="12067"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3"/>
            <p:cNvSpPr/>
            <p:nvPr/>
          </p:nvSpPr>
          <p:spPr>
            <a:xfrm rot="-5400000">
              <a:off x="1618271" y="3949043"/>
              <a:ext cx="584476" cy="139670"/>
            </a:xfrm>
            <a:custGeom>
              <a:rect b="b" l="l" r="r" t="t"/>
              <a:pathLst>
                <a:path extrusionOk="0" h="3211" w="13437">
                  <a:moveTo>
                    <a:pt x="13080" y="1"/>
                  </a:moveTo>
                  <a:cubicBezTo>
                    <a:pt x="12837" y="1"/>
                    <a:pt x="12666" y="172"/>
                    <a:pt x="12666" y="358"/>
                  </a:cubicBezTo>
                  <a:cubicBezTo>
                    <a:pt x="12666" y="529"/>
                    <a:pt x="12780" y="714"/>
                    <a:pt x="12966" y="714"/>
                  </a:cubicBezTo>
                  <a:lnTo>
                    <a:pt x="12966" y="2968"/>
                  </a:lnTo>
                  <a:lnTo>
                    <a:pt x="1" y="2968"/>
                  </a:lnTo>
                  <a:lnTo>
                    <a:pt x="1" y="3210"/>
                  </a:lnTo>
                  <a:lnTo>
                    <a:pt x="13194" y="3210"/>
                  </a:lnTo>
                  <a:lnTo>
                    <a:pt x="13194" y="714"/>
                  </a:lnTo>
                  <a:cubicBezTo>
                    <a:pt x="13322" y="714"/>
                    <a:pt x="13436" y="529"/>
                    <a:pt x="13436" y="358"/>
                  </a:cubicBezTo>
                  <a:cubicBezTo>
                    <a:pt x="13436" y="172"/>
                    <a:pt x="13251" y="1"/>
                    <a:pt x="13080"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3"/>
            <p:cNvSpPr/>
            <p:nvPr/>
          </p:nvSpPr>
          <p:spPr>
            <a:xfrm rot="-5400000">
              <a:off x="1336628" y="3980100"/>
              <a:ext cx="491391" cy="170641"/>
            </a:xfrm>
            <a:custGeom>
              <a:rect b="b" l="l" r="r" t="t"/>
              <a:pathLst>
                <a:path extrusionOk="0" h="3923" w="11297">
                  <a:moveTo>
                    <a:pt x="1" y="0"/>
                  </a:moveTo>
                  <a:lnTo>
                    <a:pt x="1" y="229"/>
                  </a:lnTo>
                  <a:lnTo>
                    <a:pt x="10826" y="229"/>
                  </a:lnTo>
                  <a:lnTo>
                    <a:pt x="10826" y="3152"/>
                  </a:lnTo>
                  <a:cubicBezTo>
                    <a:pt x="10641" y="3209"/>
                    <a:pt x="10584" y="3381"/>
                    <a:pt x="10584" y="3509"/>
                  </a:cubicBezTo>
                  <a:cubicBezTo>
                    <a:pt x="10584" y="3737"/>
                    <a:pt x="10698" y="3923"/>
                    <a:pt x="10940" y="3923"/>
                  </a:cubicBezTo>
                  <a:cubicBezTo>
                    <a:pt x="11112" y="3923"/>
                    <a:pt x="11297" y="3737"/>
                    <a:pt x="11297" y="3509"/>
                  </a:cubicBezTo>
                  <a:cubicBezTo>
                    <a:pt x="11297" y="3381"/>
                    <a:pt x="11183" y="3209"/>
                    <a:pt x="11054" y="3152"/>
                  </a:cubicBezTo>
                  <a:lnTo>
                    <a:pt x="11054"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3"/>
            <p:cNvSpPr/>
            <p:nvPr/>
          </p:nvSpPr>
          <p:spPr>
            <a:xfrm rot="-5400000">
              <a:off x="1071705" y="3588601"/>
              <a:ext cx="1315930" cy="129101"/>
            </a:xfrm>
            <a:custGeom>
              <a:rect b="b" l="l" r="r" t="t"/>
              <a:pathLst>
                <a:path extrusionOk="0" h="2968" w="30253">
                  <a:moveTo>
                    <a:pt x="29839" y="1"/>
                  </a:moveTo>
                  <a:cubicBezTo>
                    <a:pt x="29725" y="1"/>
                    <a:pt x="29539" y="115"/>
                    <a:pt x="29482" y="229"/>
                  </a:cubicBezTo>
                  <a:lnTo>
                    <a:pt x="16760" y="229"/>
                  </a:lnTo>
                  <a:lnTo>
                    <a:pt x="14264" y="2725"/>
                  </a:lnTo>
                  <a:lnTo>
                    <a:pt x="1" y="2725"/>
                  </a:lnTo>
                  <a:lnTo>
                    <a:pt x="1" y="2967"/>
                  </a:lnTo>
                  <a:lnTo>
                    <a:pt x="14321" y="2967"/>
                  </a:lnTo>
                  <a:lnTo>
                    <a:pt x="16817" y="471"/>
                  </a:lnTo>
                  <a:lnTo>
                    <a:pt x="29482" y="471"/>
                  </a:lnTo>
                  <a:cubicBezTo>
                    <a:pt x="29539" y="642"/>
                    <a:pt x="29725" y="771"/>
                    <a:pt x="29839" y="771"/>
                  </a:cubicBezTo>
                  <a:cubicBezTo>
                    <a:pt x="30081" y="771"/>
                    <a:pt x="30252" y="585"/>
                    <a:pt x="30252" y="357"/>
                  </a:cubicBezTo>
                  <a:cubicBezTo>
                    <a:pt x="30252" y="172"/>
                    <a:pt x="30081" y="1"/>
                    <a:pt x="29839"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3"/>
            <p:cNvSpPr/>
            <p:nvPr/>
          </p:nvSpPr>
          <p:spPr>
            <a:xfrm rot="-5400000">
              <a:off x="1008135" y="3602585"/>
              <a:ext cx="1253859" cy="163203"/>
            </a:xfrm>
            <a:custGeom>
              <a:rect b="b" l="l" r="r" t="t"/>
              <a:pathLst>
                <a:path extrusionOk="0" h="3752" w="28826">
                  <a:moveTo>
                    <a:pt x="28469" y="0"/>
                  </a:moveTo>
                  <a:cubicBezTo>
                    <a:pt x="28298" y="0"/>
                    <a:pt x="28170" y="129"/>
                    <a:pt x="28113" y="300"/>
                  </a:cubicBezTo>
                  <a:lnTo>
                    <a:pt x="16588" y="300"/>
                  </a:lnTo>
                  <a:lnTo>
                    <a:pt x="13322" y="3509"/>
                  </a:lnTo>
                  <a:lnTo>
                    <a:pt x="1" y="3509"/>
                  </a:lnTo>
                  <a:lnTo>
                    <a:pt x="1" y="3751"/>
                  </a:lnTo>
                  <a:lnTo>
                    <a:pt x="13436" y="3751"/>
                  </a:lnTo>
                  <a:lnTo>
                    <a:pt x="16703" y="542"/>
                  </a:lnTo>
                  <a:lnTo>
                    <a:pt x="28113" y="542"/>
                  </a:lnTo>
                  <a:cubicBezTo>
                    <a:pt x="28170" y="656"/>
                    <a:pt x="28298" y="785"/>
                    <a:pt x="28469" y="785"/>
                  </a:cubicBezTo>
                  <a:cubicBezTo>
                    <a:pt x="28655" y="785"/>
                    <a:pt x="28826" y="599"/>
                    <a:pt x="28826" y="428"/>
                  </a:cubicBezTo>
                  <a:cubicBezTo>
                    <a:pt x="28826" y="186"/>
                    <a:pt x="28655" y="0"/>
                    <a:pt x="28469"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3"/>
            <p:cNvSpPr/>
            <p:nvPr/>
          </p:nvSpPr>
          <p:spPr>
            <a:xfrm rot="-5400000">
              <a:off x="911354" y="3681359"/>
              <a:ext cx="1109317" cy="150197"/>
            </a:xfrm>
            <a:custGeom>
              <a:rect b="b" l="l" r="r" t="t"/>
              <a:pathLst>
                <a:path extrusionOk="0" h="3453" w="25503">
                  <a:moveTo>
                    <a:pt x="25146" y="0"/>
                  </a:moveTo>
                  <a:cubicBezTo>
                    <a:pt x="24961" y="0"/>
                    <a:pt x="24847" y="57"/>
                    <a:pt x="24790" y="172"/>
                  </a:cubicBezTo>
                  <a:lnTo>
                    <a:pt x="16175" y="172"/>
                  </a:lnTo>
                  <a:lnTo>
                    <a:pt x="13493" y="2853"/>
                  </a:lnTo>
                  <a:lnTo>
                    <a:pt x="13493" y="243"/>
                  </a:lnTo>
                  <a:lnTo>
                    <a:pt x="1" y="243"/>
                  </a:lnTo>
                  <a:lnTo>
                    <a:pt x="1" y="471"/>
                  </a:lnTo>
                  <a:lnTo>
                    <a:pt x="13251" y="471"/>
                  </a:lnTo>
                  <a:lnTo>
                    <a:pt x="13251" y="3452"/>
                  </a:lnTo>
                  <a:lnTo>
                    <a:pt x="16289" y="414"/>
                  </a:lnTo>
                  <a:lnTo>
                    <a:pt x="24790" y="414"/>
                  </a:lnTo>
                  <a:cubicBezTo>
                    <a:pt x="24847" y="599"/>
                    <a:pt x="24961" y="714"/>
                    <a:pt x="25146" y="714"/>
                  </a:cubicBezTo>
                  <a:cubicBezTo>
                    <a:pt x="25374" y="714"/>
                    <a:pt x="25503" y="528"/>
                    <a:pt x="25503" y="357"/>
                  </a:cubicBezTo>
                  <a:cubicBezTo>
                    <a:pt x="25503" y="114"/>
                    <a:pt x="25374" y="0"/>
                    <a:pt x="25146"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3"/>
            <p:cNvSpPr/>
            <p:nvPr/>
          </p:nvSpPr>
          <p:spPr>
            <a:xfrm rot="-5400000">
              <a:off x="862332" y="3518809"/>
              <a:ext cx="1398445" cy="186169"/>
            </a:xfrm>
            <a:custGeom>
              <a:rect b="b" l="l" r="r" t="t"/>
              <a:pathLst>
                <a:path extrusionOk="0" h="4280" w="32150">
                  <a:moveTo>
                    <a:pt x="1" y="0"/>
                  </a:moveTo>
                  <a:lnTo>
                    <a:pt x="1" y="243"/>
                  </a:lnTo>
                  <a:lnTo>
                    <a:pt x="11539" y="243"/>
                  </a:lnTo>
                  <a:lnTo>
                    <a:pt x="11539" y="4279"/>
                  </a:lnTo>
                  <a:lnTo>
                    <a:pt x="13137" y="4279"/>
                  </a:lnTo>
                  <a:lnTo>
                    <a:pt x="16460" y="956"/>
                  </a:lnTo>
                  <a:lnTo>
                    <a:pt x="31436" y="956"/>
                  </a:lnTo>
                  <a:cubicBezTo>
                    <a:pt x="31507" y="1070"/>
                    <a:pt x="31621" y="1127"/>
                    <a:pt x="31793" y="1127"/>
                  </a:cubicBezTo>
                  <a:cubicBezTo>
                    <a:pt x="31978" y="1127"/>
                    <a:pt x="32149" y="1013"/>
                    <a:pt x="32149" y="770"/>
                  </a:cubicBezTo>
                  <a:cubicBezTo>
                    <a:pt x="32149" y="599"/>
                    <a:pt x="31978" y="414"/>
                    <a:pt x="31793" y="414"/>
                  </a:cubicBezTo>
                  <a:cubicBezTo>
                    <a:pt x="31621" y="414"/>
                    <a:pt x="31436" y="528"/>
                    <a:pt x="31436" y="713"/>
                  </a:cubicBezTo>
                  <a:lnTo>
                    <a:pt x="16403" y="713"/>
                  </a:lnTo>
                  <a:lnTo>
                    <a:pt x="13023" y="4037"/>
                  </a:lnTo>
                  <a:lnTo>
                    <a:pt x="11768" y="4037"/>
                  </a:lnTo>
                  <a:lnTo>
                    <a:pt x="11768"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3"/>
            <p:cNvSpPr/>
            <p:nvPr/>
          </p:nvSpPr>
          <p:spPr>
            <a:xfrm rot="-5400000">
              <a:off x="868857" y="3571876"/>
              <a:ext cx="1302881" cy="175599"/>
            </a:xfrm>
            <a:custGeom>
              <a:rect b="b" l="l" r="r" t="t"/>
              <a:pathLst>
                <a:path extrusionOk="0" h="4037" w="29953">
                  <a:moveTo>
                    <a:pt x="1" y="0"/>
                  </a:moveTo>
                  <a:lnTo>
                    <a:pt x="1" y="228"/>
                  </a:lnTo>
                  <a:lnTo>
                    <a:pt x="12310" y="228"/>
                  </a:lnTo>
                  <a:lnTo>
                    <a:pt x="12310" y="4036"/>
                  </a:lnTo>
                  <a:lnTo>
                    <a:pt x="13137" y="4036"/>
                  </a:lnTo>
                  <a:lnTo>
                    <a:pt x="16403" y="770"/>
                  </a:lnTo>
                  <a:lnTo>
                    <a:pt x="29183" y="770"/>
                  </a:lnTo>
                  <a:cubicBezTo>
                    <a:pt x="29240" y="941"/>
                    <a:pt x="29425" y="1070"/>
                    <a:pt x="29539" y="1070"/>
                  </a:cubicBezTo>
                  <a:cubicBezTo>
                    <a:pt x="29782" y="1070"/>
                    <a:pt x="29953" y="884"/>
                    <a:pt x="29953" y="642"/>
                  </a:cubicBezTo>
                  <a:cubicBezTo>
                    <a:pt x="29953" y="471"/>
                    <a:pt x="29782" y="285"/>
                    <a:pt x="29539" y="285"/>
                  </a:cubicBezTo>
                  <a:cubicBezTo>
                    <a:pt x="29425" y="285"/>
                    <a:pt x="29240" y="414"/>
                    <a:pt x="29183" y="528"/>
                  </a:cubicBezTo>
                  <a:lnTo>
                    <a:pt x="16289" y="528"/>
                  </a:lnTo>
                  <a:lnTo>
                    <a:pt x="13023" y="3794"/>
                  </a:lnTo>
                  <a:lnTo>
                    <a:pt x="12538" y="3794"/>
                  </a:lnTo>
                  <a:lnTo>
                    <a:pt x="12538"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 name="Google Shape;92;p3"/>
          <p:cNvGrpSpPr/>
          <p:nvPr/>
        </p:nvGrpSpPr>
        <p:grpSpPr>
          <a:xfrm>
            <a:off x="7548075" y="3920250"/>
            <a:ext cx="882711" cy="3171056"/>
            <a:chOff x="8623428" y="2586962"/>
            <a:chExt cx="478382" cy="1718544"/>
          </a:xfrm>
        </p:grpSpPr>
        <p:sp>
          <p:nvSpPr>
            <p:cNvPr id="93" name="Google Shape;93;p3"/>
            <p:cNvSpPr/>
            <p:nvPr/>
          </p:nvSpPr>
          <p:spPr>
            <a:xfrm rot="-5400000">
              <a:off x="8267028" y="3481249"/>
              <a:ext cx="1527458" cy="121054"/>
            </a:xfrm>
            <a:custGeom>
              <a:rect b="b" l="l" r="r" t="t"/>
              <a:pathLst>
                <a:path extrusionOk="0" h="2783" w="35116">
                  <a:moveTo>
                    <a:pt x="18185" y="1"/>
                  </a:moveTo>
                  <a:lnTo>
                    <a:pt x="15917" y="2254"/>
                  </a:lnTo>
                  <a:lnTo>
                    <a:pt x="0" y="2254"/>
                  </a:lnTo>
                  <a:lnTo>
                    <a:pt x="0" y="2497"/>
                  </a:lnTo>
                  <a:lnTo>
                    <a:pt x="16046" y="2497"/>
                  </a:lnTo>
                  <a:lnTo>
                    <a:pt x="18299" y="229"/>
                  </a:lnTo>
                  <a:lnTo>
                    <a:pt x="22878" y="229"/>
                  </a:lnTo>
                  <a:lnTo>
                    <a:pt x="25131" y="2497"/>
                  </a:lnTo>
                  <a:lnTo>
                    <a:pt x="34402" y="2497"/>
                  </a:lnTo>
                  <a:cubicBezTo>
                    <a:pt x="34459" y="2668"/>
                    <a:pt x="34588" y="2782"/>
                    <a:pt x="34759" y="2782"/>
                  </a:cubicBezTo>
                  <a:cubicBezTo>
                    <a:pt x="35001" y="2782"/>
                    <a:pt x="35115" y="2611"/>
                    <a:pt x="35115" y="2368"/>
                  </a:cubicBezTo>
                  <a:cubicBezTo>
                    <a:pt x="35115" y="2197"/>
                    <a:pt x="35001" y="2012"/>
                    <a:pt x="34759" y="2012"/>
                  </a:cubicBezTo>
                  <a:cubicBezTo>
                    <a:pt x="34588" y="2012"/>
                    <a:pt x="34459" y="2140"/>
                    <a:pt x="34402" y="2254"/>
                  </a:cubicBezTo>
                  <a:lnTo>
                    <a:pt x="25245" y="2254"/>
                  </a:lnTo>
                  <a:lnTo>
                    <a:pt x="22935" y="1"/>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3"/>
            <p:cNvSpPr/>
            <p:nvPr/>
          </p:nvSpPr>
          <p:spPr>
            <a:xfrm rot="-5400000">
              <a:off x="8122184" y="3470418"/>
              <a:ext cx="1506971" cy="163203"/>
            </a:xfrm>
            <a:custGeom>
              <a:rect b="b" l="l" r="r" t="t"/>
              <a:pathLst>
                <a:path extrusionOk="0" h="3752" w="34645">
                  <a:moveTo>
                    <a:pt x="14135" y="0"/>
                  </a:moveTo>
                  <a:lnTo>
                    <a:pt x="14135" y="3509"/>
                  </a:lnTo>
                  <a:lnTo>
                    <a:pt x="0" y="3509"/>
                  </a:lnTo>
                  <a:lnTo>
                    <a:pt x="0" y="3751"/>
                  </a:lnTo>
                  <a:lnTo>
                    <a:pt x="14377" y="3751"/>
                  </a:lnTo>
                  <a:lnTo>
                    <a:pt x="14377" y="243"/>
                  </a:lnTo>
                  <a:lnTo>
                    <a:pt x="24832" y="243"/>
                  </a:lnTo>
                  <a:lnTo>
                    <a:pt x="27684" y="3095"/>
                  </a:lnTo>
                  <a:lnTo>
                    <a:pt x="33874" y="3095"/>
                  </a:lnTo>
                  <a:cubicBezTo>
                    <a:pt x="33931" y="3209"/>
                    <a:pt x="34103" y="3338"/>
                    <a:pt x="34231" y="3338"/>
                  </a:cubicBezTo>
                  <a:cubicBezTo>
                    <a:pt x="34459" y="3338"/>
                    <a:pt x="34645" y="3152"/>
                    <a:pt x="34645" y="2910"/>
                  </a:cubicBezTo>
                  <a:cubicBezTo>
                    <a:pt x="34645" y="2739"/>
                    <a:pt x="34459" y="2553"/>
                    <a:pt x="34231" y="2553"/>
                  </a:cubicBezTo>
                  <a:cubicBezTo>
                    <a:pt x="34046" y="2553"/>
                    <a:pt x="33931" y="2682"/>
                    <a:pt x="33874" y="2853"/>
                  </a:cubicBezTo>
                  <a:lnTo>
                    <a:pt x="27741" y="2853"/>
                  </a:lnTo>
                  <a:lnTo>
                    <a:pt x="24960"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3"/>
            <p:cNvSpPr/>
            <p:nvPr/>
          </p:nvSpPr>
          <p:spPr>
            <a:xfrm rot="-5400000">
              <a:off x="8039648" y="3426986"/>
              <a:ext cx="1578959" cy="178079"/>
            </a:xfrm>
            <a:custGeom>
              <a:rect b="b" l="l" r="r" t="t"/>
              <a:pathLst>
                <a:path extrusionOk="0" h="4094" w="36300">
                  <a:moveTo>
                    <a:pt x="13193" y="0"/>
                  </a:moveTo>
                  <a:lnTo>
                    <a:pt x="13193" y="3866"/>
                  </a:lnTo>
                  <a:lnTo>
                    <a:pt x="0" y="3866"/>
                  </a:lnTo>
                  <a:lnTo>
                    <a:pt x="0" y="4094"/>
                  </a:lnTo>
                  <a:lnTo>
                    <a:pt x="13421" y="4094"/>
                  </a:lnTo>
                  <a:lnTo>
                    <a:pt x="13421" y="228"/>
                  </a:lnTo>
                  <a:lnTo>
                    <a:pt x="25488" y="228"/>
                  </a:lnTo>
                  <a:lnTo>
                    <a:pt x="28397" y="3152"/>
                  </a:lnTo>
                  <a:lnTo>
                    <a:pt x="35586" y="3152"/>
                  </a:lnTo>
                  <a:cubicBezTo>
                    <a:pt x="35657" y="3266"/>
                    <a:pt x="35771" y="3381"/>
                    <a:pt x="35942" y="3381"/>
                  </a:cubicBezTo>
                  <a:cubicBezTo>
                    <a:pt x="36185" y="3381"/>
                    <a:pt x="36299" y="3266"/>
                    <a:pt x="36299" y="3024"/>
                  </a:cubicBezTo>
                  <a:cubicBezTo>
                    <a:pt x="36299" y="2853"/>
                    <a:pt x="36185" y="2667"/>
                    <a:pt x="35942" y="2667"/>
                  </a:cubicBezTo>
                  <a:cubicBezTo>
                    <a:pt x="35771" y="2667"/>
                    <a:pt x="35657" y="2724"/>
                    <a:pt x="35586" y="2910"/>
                  </a:cubicBezTo>
                  <a:lnTo>
                    <a:pt x="28454" y="2910"/>
                  </a:lnTo>
                  <a:lnTo>
                    <a:pt x="25602"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3"/>
            <p:cNvSpPr/>
            <p:nvPr/>
          </p:nvSpPr>
          <p:spPr>
            <a:xfrm rot="-5400000">
              <a:off x="8073163" y="3501432"/>
              <a:ext cx="1413930" cy="194216"/>
            </a:xfrm>
            <a:custGeom>
              <a:rect b="b" l="l" r="r" t="t"/>
              <a:pathLst>
                <a:path extrusionOk="0" h="4465" w="32506">
                  <a:moveTo>
                    <a:pt x="12238" y="0"/>
                  </a:moveTo>
                  <a:lnTo>
                    <a:pt x="12238" y="4222"/>
                  </a:lnTo>
                  <a:lnTo>
                    <a:pt x="0" y="4222"/>
                  </a:lnTo>
                  <a:lnTo>
                    <a:pt x="0" y="4464"/>
                  </a:lnTo>
                  <a:lnTo>
                    <a:pt x="12480" y="4464"/>
                  </a:lnTo>
                  <a:lnTo>
                    <a:pt x="12480" y="243"/>
                  </a:lnTo>
                  <a:lnTo>
                    <a:pt x="26258" y="243"/>
                  </a:lnTo>
                  <a:lnTo>
                    <a:pt x="29353" y="3323"/>
                  </a:lnTo>
                  <a:lnTo>
                    <a:pt x="31792" y="3323"/>
                  </a:lnTo>
                  <a:cubicBezTo>
                    <a:pt x="31849" y="3452"/>
                    <a:pt x="31963" y="3566"/>
                    <a:pt x="32149" y="3566"/>
                  </a:cubicBezTo>
                  <a:cubicBezTo>
                    <a:pt x="32377" y="3566"/>
                    <a:pt x="32505" y="3395"/>
                    <a:pt x="32505" y="3209"/>
                  </a:cubicBezTo>
                  <a:cubicBezTo>
                    <a:pt x="32505" y="2967"/>
                    <a:pt x="32377" y="2796"/>
                    <a:pt x="32149" y="2796"/>
                  </a:cubicBezTo>
                  <a:cubicBezTo>
                    <a:pt x="31963" y="2796"/>
                    <a:pt x="31849" y="2910"/>
                    <a:pt x="31792" y="3095"/>
                  </a:cubicBezTo>
                  <a:lnTo>
                    <a:pt x="29467" y="3095"/>
                  </a:lnTo>
                  <a:lnTo>
                    <a:pt x="26386"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3"/>
            <p:cNvSpPr/>
            <p:nvPr/>
          </p:nvSpPr>
          <p:spPr>
            <a:xfrm rot="-5400000">
              <a:off x="8472362" y="4017291"/>
              <a:ext cx="439281" cy="137148"/>
            </a:xfrm>
            <a:custGeom>
              <a:rect b="b" l="l" r="r" t="t"/>
              <a:pathLst>
                <a:path extrusionOk="0" h="3153" w="10099">
                  <a:moveTo>
                    <a:pt x="9742" y="1"/>
                  </a:moveTo>
                  <a:cubicBezTo>
                    <a:pt x="9499" y="1"/>
                    <a:pt x="9328" y="186"/>
                    <a:pt x="9328" y="357"/>
                  </a:cubicBezTo>
                  <a:cubicBezTo>
                    <a:pt x="9328" y="543"/>
                    <a:pt x="9442" y="714"/>
                    <a:pt x="9628" y="714"/>
                  </a:cubicBezTo>
                  <a:lnTo>
                    <a:pt x="9628" y="2910"/>
                  </a:lnTo>
                  <a:lnTo>
                    <a:pt x="0" y="2910"/>
                  </a:lnTo>
                  <a:lnTo>
                    <a:pt x="0" y="3153"/>
                  </a:lnTo>
                  <a:lnTo>
                    <a:pt x="9856" y="3153"/>
                  </a:lnTo>
                  <a:lnTo>
                    <a:pt x="9856" y="714"/>
                  </a:lnTo>
                  <a:cubicBezTo>
                    <a:pt x="9984" y="714"/>
                    <a:pt x="10098" y="543"/>
                    <a:pt x="10098" y="357"/>
                  </a:cubicBezTo>
                  <a:cubicBezTo>
                    <a:pt x="10098" y="186"/>
                    <a:pt x="9913" y="1"/>
                    <a:pt x="9742"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3"/>
            <p:cNvSpPr/>
            <p:nvPr/>
          </p:nvSpPr>
          <p:spPr>
            <a:xfrm rot="-5400000">
              <a:off x="8472688" y="3978513"/>
              <a:ext cx="477733" cy="176252"/>
            </a:xfrm>
            <a:custGeom>
              <a:rect b="b" l="l" r="r" t="t"/>
              <a:pathLst>
                <a:path extrusionOk="0" h="4052" w="10983">
                  <a:moveTo>
                    <a:pt x="10569" y="1"/>
                  </a:moveTo>
                  <a:cubicBezTo>
                    <a:pt x="10398" y="1"/>
                    <a:pt x="10212" y="186"/>
                    <a:pt x="10212" y="357"/>
                  </a:cubicBezTo>
                  <a:cubicBezTo>
                    <a:pt x="10212" y="543"/>
                    <a:pt x="10341" y="714"/>
                    <a:pt x="10455" y="714"/>
                  </a:cubicBezTo>
                  <a:lnTo>
                    <a:pt x="10455" y="3809"/>
                  </a:lnTo>
                  <a:lnTo>
                    <a:pt x="0" y="3809"/>
                  </a:lnTo>
                  <a:lnTo>
                    <a:pt x="0" y="4052"/>
                  </a:lnTo>
                  <a:lnTo>
                    <a:pt x="10697" y="4052"/>
                  </a:lnTo>
                  <a:lnTo>
                    <a:pt x="10697" y="714"/>
                  </a:lnTo>
                  <a:cubicBezTo>
                    <a:pt x="10868" y="714"/>
                    <a:pt x="10983" y="543"/>
                    <a:pt x="10983" y="357"/>
                  </a:cubicBezTo>
                  <a:cubicBezTo>
                    <a:pt x="10983" y="186"/>
                    <a:pt x="10811" y="1"/>
                    <a:pt x="10569"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3"/>
            <p:cNvSpPr/>
            <p:nvPr/>
          </p:nvSpPr>
          <p:spPr>
            <a:xfrm rot="-5400000">
              <a:off x="8182970" y="3430727"/>
              <a:ext cx="1620499" cy="129057"/>
            </a:xfrm>
            <a:custGeom>
              <a:rect b="b" l="l" r="r" t="t"/>
              <a:pathLst>
                <a:path extrusionOk="0" h="2967" w="37255">
                  <a:moveTo>
                    <a:pt x="17700" y="0"/>
                  </a:moveTo>
                  <a:lnTo>
                    <a:pt x="15261" y="2382"/>
                  </a:lnTo>
                  <a:lnTo>
                    <a:pt x="0" y="2382"/>
                  </a:lnTo>
                  <a:lnTo>
                    <a:pt x="0" y="2610"/>
                  </a:lnTo>
                  <a:lnTo>
                    <a:pt x="15390" y="2610"/>
                  </a:lnTo>
                  <a:lnTo>
                    <a:pt x="17829" y="243"/>
                  </a:lnTo>
                  <a:lnTo>
                    <a:pt x="23462" y="243"/>
                  </a:lnTo>
                  <a:lnTo>
                    <a:pt x="26030" y="2739"/>
                  </a:lnTo>
                  <a:lnTo>
                    <a:pt x="36484" y="2739"/>
                  </a:lnTo>
                  <a:cubicBezTo>
                    <a:pt x="36542" y="2910"/>
                    <a:pt x="36727" y="2967"/>
                    <a:pt x="36841" y="2967"/>
                  </a:cubicBezTo>
                  <a:cubicBezTo>
                    <a:pt x="37084" y="2967"/>
                    <a:pt x="37255" y="2853"/>
                    <a:pt x="37255" y="2610"/>
                  </a:cubicBezTo>
                  <a:cubicBezTo>
                    <a:pt x="37255" y="2382"/>
                    <a:pt x="37084" y="2254"/>
                    <a:pt x="36841" y="2254"/>
                  </a:cubicBezTo>
                  <a:cubicBezTo>
                    <a:pt x="36727" y="2254"/>
                    <a:pt x="36542" y="2311"/>
                    <a:pt x="36484" y="2496"/>
                  </a:cubicBezTo>
                  <a:lnTo>
                    <a:pt x="26087" y="2496"/>
                  </a:lnTo>
                  <a:lnTo>
                    <a:pt x="23591"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3"/>
            <p:cNvSpPr/>
            <p:nvPr/>
          </p:nvSpPr>
          <p:spPr>
            <a:xfrm rot="-5400000">
              <a:off x="8089908" y="3371157"/>
              <a:ext cx="1718543" cy="150153"/>
            </a:xfrm>
            <a:custGeom>
              <a:rect b="b" l="l" r="r" t="t"/>
              <a:pathLst>
                <a:path extrusionOk="0" h="3452" w="39509">
                  <a:moveTo>
                    <a:pt x="17344" y="0"/>
                  </a:moveTo>
                  <a:lnTo>
                    <a:pt x="14620" y="2681"/>
                  </a:lnTo>
                  <a:lnTo>
                    <a:pt x="0" y="2681"/>
                  </a:lnTo>
                  <a:lnTo>
                    <a:pt x="0" y="2924"/>
                  </a:lnTo>
                  <a:lnTo>
                    <a:pt x="14734" y="2924"/>
                  </a:lnTo>
                  <a:lnTo>
                    <a:pt x="17401" y="243"/>
                  </a:lnTo>
                  <a:lnTo>
                    <a:pt x="24062" y="243"/>
                  </a:lnTo>
                  <a:lnTo>
                    <a:pt x="27028" y="3152"/>
                  </a:lnTo>
                  <a:lnTo>
                    <a:pt x="38738" y="3152"/>
                  </a:lnTo>
                  <a:cubicBezTo>
                    <a:pt x="38795" y="3338"/>
                    <a:pt x="38980" y="3452"/>
                    <a:pt x="39095" y="3452"/>
                  </a:cubicBezTo>
                  <a:cubicBezTo>
                    <a:pt x="39337" y="3452"/>
                    <a:pt x="39508" y="3281"/>
                    <a:pt x="39508" y="3038"/>
                  </a:cubicBezTo>
                  <a:cubicBezTo>
                    <a:pt x="39508" y="2853"/>
                    <a:pt x="39337" y="2681"/>
                    <a:pt x="39095" y="2681"/>
                  </a:cubicBezTo>
                  <a:cubicBezTo>
                    <a:pt x="38980" y="2681"/>
                    <a:pt x="38795" y="2796"/>
                    <a:pt x="38738" y="2924"/>
                  </a:cubicBezTo>
                  <a:lnTo>
                    <a:pt x="27157" y="2924"/>
                  </a:lnTo>
                  <a:lnTo>
                    <a:pt x="24176"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3"/>
            <p:cNvSpPr/>
            <p:nvPr/>
          </p:nvSpPr>
          <p:spPr>
            <a:xfrm rot="-5400000">
              <a:off x="8069444" y="3539297"/>
              <a:ext cx="1330763" cy="201654"/>
            </a:xfrm>
            <a:custGeom>
              <a:rect b="b" l="l" r="r" t="t"/>
              <a:pathLst>
                <a:path extrusionOk="0" h="4636" w="30594">
                  <a:moveTo>
                    <a:pt x="11282" y="0"/>
                  </a:moveTo>
                  <a:lnTo>
                    <a:pt x="11282" y="4393"/>
                  </a:lnTo>
                  <a:lnTo>
                    <a:pt x="0" y="4393"/>
                  </a:lnTo>
                  <a:lnTo>
                    <a:pt x="0" y="4636"/>
                  </a:lnTo>
                  <a:lnTo>
                    <a:pt x="11524" y="4636"/>
                  </a:lnTo>
                  <a:lnTo>
                    <a:pt x="11524" y="243"/>
                  </a:lnTo>
                  <a:lnTo>
                    <a:pt x="26914" y="243"/>
                  </a:lnTo>
                  <a:lnTo>
                    <a:pt x="29881" y="3152"/>
                  </a:lnTo>
                  <a:cubicBezTo>
                    <a:pt x="29824" y="3209"/>
                    <a:pt x="29824" y="3267"/>
                    <a:pt x="29824" y="3324"/>
                  </a:cubicBezTo>
                  <a:cubicBezTo>
                    <a:pt x="29824" y="3566"/>
                    <a:pt x="30009" y="3737"/>
                    <a:pt x="30180" y="3737"/>
                  </a:cubicBezTo>
                  <a:cubicBezTo>
                    <a:pt x="30423" y="3737"/>
                    <a:pt x="30594" y="3566"/>
                    <a:pt x="30594" y="3324"/>
                  </a:cubicBezTo>
                  <a:cubicBezTo>
                    <a:pt x="30594" y="3152"/>
                    <a:pt x="30423" y="2967"/>
                    <a:pt x="30180" y="2967"/>
                  </a:cubicBezTo>
                  <a:cubicBezTo>
                    <a:pt x="30123" y="2967"/>
                    <a:pt x="30123" y="2967"/>
                    <a:pt x="30066" y="3024"/>
                  </a:cubicBezTo>
                  <a:lnTo>
                    <a:pt x="27028"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3"/>
            <p:cNvSpPr/>
            <p:nvPr/>
          </p:nvSpPr>
          <p:spPr>
            <a:xfrm rot="-5400000">
              <a:off x="8940152" y="3389472"/>
              <a:ext cx="230232" cy="93085"/>
            </a:xfrm>
            <a:custGeom>
              <a:rect b="b" l="l" r="r" t="t"/>
              <a:pathLst>
                <a:path extrusionOk="0" h="2140" w="5293">
                  <a:moveTo>
                    <a:pt x="4879" y="0"/>
                  </a:moveTo>
                  <a:cubicBezTo>
                    <a:pt x="4765" y="0"/>
                    <a:pt x="4579" y="114"/>
                    <a:pt x="4522" y="243"/>
                  </a:cubicBezTo>
                  <a:lnTo>
                    <a:pt x="1912" y="243"/>
                  </a:lnTo>
                  <a:lnTo>
                    <a:pt x="1" y="2140"/>
                  </a:lnTo>
                  <a:lnTo>
                    <a:pt x="357" y="2140"/>
                  </a:lnTo>
                  <a:lnTo>
                    <a:pt x="2026" y="471"/>
                  </a:lnTo>
                  <a:lnTo>
                    <a:pt x="4522" y="471"/>
                  </a:lnTo>
                  <a:cubicBezTo>
                    <a:pt x="4579" y="656"/>
                    <a:pt x="4765" y="770"/>
                    <a:pt x="4879" y="770"/>
                  </a:cubicBezTo>
                  <a:cubicBezTo>
                    <a:pt x="5121" y="770"/>
                    <a:pt x="5292" y="599"/>
                    <a:pt x="5292" y="357"/>
                  </a:cubicBezTo>
                  <a:cubicBezTo>
                    <a:pt x="5292" y="186"/>
                    <a:pt x="5121" y="0"/>
                    <a:pt x="4879"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3"/>
            <p:cNvSpPr/>
            <p:nvPr/>
          </p:nvSpPr>
          <p:spPr>
            <a:xfrm rot="-5400000">
              <a:off x="8976450" y="3345735"/>
              <a:ext cx="196696" cy="54024"/>
            </a:xfrm>
            <a:custGeom>
              <a:rect b="b" l="l" r="r" t="t"/>
              <a:pathLst>
                <a:path extrusionOk="0" h="1242" w="4522">
                  <a:moveTo>
                    <a:pt x="4165" y="1"/>
                  </a:moveTo>
                  <a:cubicBezTo>
                    <a:pt x="3994" y="1"/>
                    <a:pt x="3866" y="115"/>
                    <a:pt x="3809" y="229"/>
                  </a:cubicBezTo>
                  <a:lnTo>
                    <a:pt x="1013" y="229"/>
                  </a:lnTo>
                  <a:lnTo>
                    <a:pt x="1" y="1242"/>
                  </a:lnTo>
                  <a:lnTo>
                    <a:pt x="357" y="1242"/>
                  </a:lnTo>
                  <a:lnTo>
                    <a:pt x="1142" y="471"/>
                  </a:lnTo>
                  <a:lnTo>
                    <a:pt x="3809" y="471"/>
                  </a:lnTo>
                  <a:cubicBezTo>
                    <a:pt x="3866" y="642"/>
                    <a:pt x="3994" y="771"/>
                    <a:pt x="4165" y="771"/>
                  </a:cubicBezTo>
                  <a:cubicBezTo>
                    <a:pt x="4351" y="771"/>
                    <a:pt x="4522" y="585"/>
                    <a:pt x="4522" y="357"/>
                  </a:cubicBezTo>
                  <a:cubicBezTo>
                    <a:pt x="4522" y="172"/>
                    <a:pt x="4351" y="1"/>
                    <a:pt x="4165"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4" name="Google Shape;104;p3"/>
          <p:cNvGrpSpPr/>
          <p:nvPr/>
        </p:nvGrpSpPr>
        <p:grpSpPr>
          <a:xfrm>
            <a:off x="1885691" y="4025466"/>
            <a:ext cx="771580" cy="2505663"/>
            <a:chOff x="6278982" y="2751992"/>
            <a:chExt cx="478381" cy="1553514"/>
          </a:xfrm>
        </p:grpSpPr>
        <p:sp>
          <p:nvSpPr>
            <p:cNvPr id="105" name="Google Shape;105;p3"/>
            <p:cNvSpPr/>
            <p:nvPr/>
          </p:nvSpPr>
          <p:spPr>
            <a:xfrm rot="-5400000">
              <a:off x="6192439" y="3740581"/>
              <a:ext cx="1059686" cy="70161"/>
            </a:xfrm>
            <a:custGeom>
              <a:rect b="b" l="l" r="r" t="t"/>
              <a:pathLst>
                <a:path extrusionOk="0" h="1613" w="24362">
                  <a:moveTo>
                    <a:pt x="0" y="0"/>
                  </a:moveTo>
                  <a:lnTo>
                    <a:pt x="0" y="243"/>
                  </a:lnTo>
                  <a:lnTo>
                    <a:pt x="15917" y="243"/>
                  </a:lnTo>
                  <a:lnTo>
                    <a:pt x="17173" y="1313"/>
                  </a:lnTo>
                  <a:lnTo>
                    <a:pt x="23648" y="1313"/>
                  </a:lnTo>
                  <a:cubicBezTo>
                    <a:pt x="23705" y="1498"/>
                    <a:pt x="23819" y="1612"/>
                    <a:pt x="24004" y="1612"/>
                  </a:cubicBezTo>
                  <a:cubicBezTo>
                    <a:pt x="24176" y="1612"/>
                    <a:pt x="24361" y="1427"/>
                    <a:pt x="24361" y="1199"/>
                  </a:cubicBezTo>
                  <a:cubicBezTo>
                    <a:pt x="24361" y="1013"/>
                    <a:pt x="24176" y="842"/>
                    <a:pt x="24004" y="842"/>
                  </a:cubicBezTo>
                  <a:cubicBezTo>
                    <a:pt x="23819" y="842"/>
                    <a:pt x="23705" y="956"/>
                    <a:pt x="23648" y="1070"/>
                  </a:cubicBezTo>
                  <a:lnTo>
                    <a:pt x="17230" y="1070"/>
                  </a:lnTo>
                  <a:lnTo>
                    <a:pt x="15975"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3"/>
            <p:cNvSpPr/>
            <p:nvPr/>
          </p:nvSpPr>
          <p:spPr>
            <a:xfrm rot="-5400000">
              <a:off x="6010359" y="3607522"/>
              <a:ext cx="1325804" cy="70161"/>
            </a:xfrm>
            <a:custGeom>
              <a:rect b="b" l="l" r="r" t="t"/>
              <a:pathLst>
                <a:path extrusionOk="0" h="1613" w="30480">
                  <a:moveTo>
                    <a:pt x="0" y="1"/>
                  </a:moveTo>
                  <a:lnTo>
                    <a:pt x="0" y="243"/>
                  </a:lnTo>
                  <a:lnTo>
                    <a:pt x="17173" y="243"/>
                  </a:lnTo>
                  <a:lnTo>
                    <a:pt x="18242" y="1370"/>
                  </a:lnTo>
                  <a:lnTo>
                    <a:pt x="29710" y="1370"/>
                  </a:lnTo>
                  <a:cubicBezTo>
                    <a:pt x="29767" y="1484"/>
                    <a:pt x="29952" y="1612"/>
                    <a:pt x="30066" y="1612"/>
                  </a:cubicBezTo>
                  <a:cubicBezTo>
                    <a:pt x="30309" y="1612"/>
                    <a:pt x="30480" y="1427"/>
                    <a:pt x="30480" y="1256"/>
                  </a:cubicBezTo>
                  <a:cubicBezTo>
                    <a:pt x="30480" y="1013"/>
                    <a:pt x="30309" y="842"/>
                    <a:pt x="30066" y="842"/>
                  </a:cubicBezTo>
                  <a:cubicBezTo>
                    <a:pt x="29952" y="842"/>
                    <a:pt x="29767" y="956"/>
                    <a:pt x="29710" y="1127"/>
                  </a:cubicBezTo>
                  <a:lnTo>
                    <a:pt x="18356" y="1127"/>
                  </a:lnTo>
                  <a:lnTo>
                    <a:pt x="17230" y="1"/>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3"/>
            <p:cNvSpPr/>
            <p:nvPr/>
          </p:nvSpPr>
          <p:spPr>
            <a:xfrm rot="-5400000">
              <a:off x="6022147" y="3665853"/>
              <a:ext cx="1214755" cy="64550"/>
            </a:xfrm>
            <a:custGeom>
              <a:rect b="b" l="l" r="r" t="t"/>
              <a:pathLst>
                <a:path extrusionOk="0" h="1484" w="27927">
                  <a:moveTo>
                    <a:pt x="0" y="0"/>
                  </a:moveTo>
                  <a:lnTo>
                    <a:pt x="0" y="229"/>
                  </a:lnTo>
                  <a:lnTo>
                    <a:pt x="17943" y="229"/>
                  </a:lnTo>
                  <a:lnTo>
                    <a:pt x="18898" y="1241"/>
                  </a:lnTo>
                  <a:lnTo>
                    <a:pt x="27157" y="1241"/>
                  </a:lnTo>
                  <a:cubicBezTo>
                    <a:pt x="27214" y="1427"/>
                    <a:pt x="27385" y="1484"/>
                    <a:pt x="27513" y="1484"/>
                  </a:cubicBezTo>
                  <a:cubicBezTo>
                    <a:pt x="27741" y="1484"/>
                    <a:pt x="27927" y="1298"/>
                    <a:pt x="27927" y="1127"/>
                  </a:cubicBezTo>
                  <a:cubicBezTo>
                    <a:pt x="27927" y="885"/>
                    <a:pt x="27741" y="771"/>
                    <a:pt x="27513" y="771"/>
                  </a:cubicBezTo>
                  <a:cubicBezTo>
                    <a:pt x="27385" y="771"/>
                    <a:pt x="27214" y="828"/>
                    <a:pt x="27157" y="999"/>
                  </a:cubicBezTo>
                  <a:lnTo>
                    <a:pt x="19012" y="999"/>
                  </a:lnTo>
                  <a:lnTo>
                    <a:pt x="18000"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3"/>
            <p:cNvSpPr/>
            <p:nvPr/>
          </p:nvSpPr>
          <p:spPr>
            <a:xfrm rot="-5400000">
              <a:off x="5843461" y="3619310"/>
              <a:ext cx="1279305" cy="93085"/>
            </a:xfrm>
            <a:custGeom>
              <a:rect b="b" l="l" r="r" t="t"/>
              <a:pathLst>
                <a:path extrusionOk="0" h="2140" w="29411">
                  <a:moveTo>
                    <a:pt x="28996" y="0"/>
                  </a:moveTo>
                  <a:cubicBezTo>
                    <a:pt x="28882" y="0"/>
                    <a:pt x="28697" y="57"/>
                    <a:pt x="28640" y="243"/>
                  </a:cubicBezTo>
                  <a:lnTo>
                    <a:pt x="20610" y="243"/>
                  </a:lnTo>
                  <a:lnTo>
                    <a:pt x="20610" y="1911"/>
                  </a:lnTo>
                  <a:lnTo>
                    <a:pt x="0" y="1911"/>
                  </a:lnTo>
                  <a:lnTo>
                    <a:pt x="0" y="2140"/>
                  </a:lnTo>
                  <a:lnTo>
                    <a:pt x="20852" y="2140"/>
                  </a:lnTo>
                  <a:lnTo>
                    <a:pt x="20852" y="485"/>
                  </a:lnTo>
                  <a:lnTo>
                    <a:pt x="28640" y="485"/>
                  </a:lnTo>
                  <a:cubicBezTo>
                    <a:pt x="28697" y="656"/>
                    <a:pt x="28882" y="713"/>
                    <a:pt x="28996" y="713"/>
                  </a:cubicBezTo>
                  <a:cubicBezTo>
                    <a:pt x="29239" y="713"/>
                    <a:pt x="29410" y="542"/>
                    <a:pt x="29410" y="357"/>
                  </a:cubicBezTo>
                  <a:cubicBezTo>
                    <a:pt x="29410" y="129"/>
                    <a:pt x="29239" y="0"/>
                    <a:pt x="28996"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3"/>
            <p:cNvSpPr/>
            <p:nvPr/>
          </p:nvSpPr>
          <p:spPr>
            <a:xfrm rot="-5400000">
              <a:off x="5753204" y="3565025"/>
              <a:ext cx="1374825" cy="106134"/>
            </a:xfrm>
            <a:custGeom>
              <a:rect b="b" l="l" r="r" t="t"/>
              <a:pathLst>
                <a:path extrusionOk="0" h="2440" w="31607">
                  <a:moveTo>
                    <a:pt x="31193" y="1"/>
                  </a:moveTo>
                  <a:cubicBezTo>
                    <a:pt x="31079" y="1"/>
                    <a:pt x="30893" y="58"/>
                    <a:pt x="30836" y="243"/>
                  </a:cubicBezTo>
                  <a:lnTo>
                    <a:pt x="19426" y="243"/>
                  </a:lnTo>
                  <a:lnTo>
                    <a:pt x="19426" y="2197"/>
                  </a:lnTo>
                  <a:lnTo>
                    <a:pt x="0" y="2197"/>
                  </a:lnTo>
                  <a:lnTo>
                    <a:pt x="0" y="2439"/>
                  </a:lnTo>
                  <a:lnTo>
                    <a:pt x="19669" y="2439"/>
                  </a:lnTo>
                  <a:lnTo>
                    <a:pt x="19669" y="471"/>
                  </a:lnTo>
                  <a:lnTo>
                    <a:pt x="30836" y="471"/>
                  </a:lnTo>
                  <a:cubicBezTo>
                    <a:pt x="30893" y="657"/>
                    <a:pt x="31079" y="714"/>
                    <a:pt x="31193" y="714"/>
                  </a:cubicBezTo>
                  <a:cubicBezTo>
                    <a:pt x="31435" y="714"/>
                    <a:pt x="31607" y="542"/>
                    <a:pt x="31607" y="357"/>
                  </a:cubicBezTo>
                  <a:cubicBezTo>
                    <a:pt x="31607" y="115"/>
                    <a:pt x="31435" y="1"/>
                    <a:pt x="31193"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3"/>
            <p:cNvSpPr/>
            <p:nvPr/>
          </p:nvSpPr>
          <p:spPr>
            <a:xfrm rot="-5400000">
              <a:off x="5618885" y="3466677"/>
              <a:ext cx="1553513" cy="124142"/>
            </a:xfrm>
            <a:custGeom>
              <a:rect b="b" l="l" r="r" t="t"/>
              <a:pathLst>
                <a:path extrusionOk="0" h="2854" w="35715">
                  <a:moveTo>
                    <a:pt x="35301" y="1"/>
                  </a:moveTo>
                  <a:cubicBezTo>
                    <a:pt x="35172" y="1"/>
                    <a:pt x="35001" y="58"/>
                    <a:pt x="34944" y="229"/>
                  </a:cubicBezTo>
                  <a:lnTo>
                    <a:pt x="18185" y="229"/>
                  </a:lnTo>
                  <a:lnTo>
                    <a:pt x="18185" y="2611"/>
                  </a:lnTo>
                  <a:lnTo>
                    <a:pt x="0" y="2611"/>
                  </a:lnTo>
                  <a:lnTo>
                    <a:pt x="0" y="2853"/>
                  </a:lnTo>
                  <a:lnTo>
                    <a:pt x="18413" y="2853"/>
                  </a:lnTo>
                  <a:lnTo>
                    <a:pt x="18413" y="471"/>
                  </a:lnTo>
                  <a:lnTo>
                    <a:pt x="34944" y="471"/>
                  </a:lnTo>
                  <a:cubicBezTo>
                    <a:pt x="35001" y="642"/>
                    <a:pt x="35172" y="714"/>
                    <a:pt x="35301" y="714"/>
                  </a:cubicBezTo>
                  <a:cubicBezTo>
                    <a:pt x="35529" y="714"/>
                    <a:pt x="35714" y="528"/>
                    <a:pt x="35714" y="357"/>
                  </a:cubicBezTo>
                  <a:cubicBezTo>
                    <a:pt x="35714" y="115"/>
                    <a:pt x="35529" y="1"/>
                    <a:pt x="35301"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3"/>
            <p:cNvSpPr/>
            <p:nvPr/>
          </p:nvSpPr>
          <p:spPr>
            <a:xfrm rot="-5400000">
              <a:off x="5790418" y="3674835"/>
              <a:ext cx="1119234" cy="142106"/>
            </a:xfrm>
            <a:custGeom>
              <a:rect b="b" l="l" r="r" t="t"/>
              <a:pathLst>
                <a:path extrusionOk="0" h="3267" w="25731">
                  <a:moveTo>
                    <a:pt x="25374" y="1"/>
                  </a:moveTo>
                  <a:cubicBezTo>
                    <a:pt x="25188" y="1"/>
                    <a:pt x="25074" y="115"/>
                    <a:pt x="25017" y="243"/>
                  </a:cubicBezTo>
                  <a:lnTo>
                    <a:pt x="17044" y="243"/>
                  </a:lnTo>
                  <a:lnTo>
                    <a:pt x="17044" y="3038"/>
                  </a:lnTo>
                  <a:lnTo>
                    <a:pt x="0" y="3038"/>
                  </a:lnTo>
                  <a:lnTo>
                    <a:pt x="0" y="3267"/>
                  </a:lnTo>
                  <a:lnTo>
                    <a:pt x="17287" y="3267"/>
                  </a:lnTo>
                  <a:lnTo>
                    <a:pt x="17287" y="471"/>
                  </a:lnTo>
                  <a:lnTo>
                    <a:pt x="25017" y="471"/>
                  </a:lnTo>
                  <a:cubicBezTo>
                    <a:pt x="25074" y="657"/>
                    <a:pt x="25188" y="771"/>
                    <a:pt x="25374" y="771"/>
                  </a:cubicBezTo>
                  <a:cubicBezTo>
                    <a:pt x="25545" y="771"/>
                    <a:pt x="25730" y="600"/>
                    <a:pt x="25730" y="357"/>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3"/>
            <p:cNvSpPr/>
            <p:nvPr/>
          </p:nvSpPr>
          <p:spPr>
            <a:xfrm rot="-5400000">
              <a:off x="6430370" y="3978513"/>
              <a:ext cx="620405" cy="33580"/>
            </a:xfrm>
            <a:custGeom>
              <a:rect b="b" l="l" r="r" t="t"/>
              <a:pathLst>
                <a:path extrusionOk="0" h="772" w="14263">
                  <a:moveTo>
                    <a:pt x="13906" y="1"/>
                  </a:moveTo>
                  <a:cubicBezTo>
                    <a:pt x="13721" y="1"/>
                    <a:pt x="13607" y="115"/>
                    <a:pt x="13550" y="229"/>
                  </a:cubicBezTo>
                  <a:lnTo>
                    <a:pt x="0" y="229"/>
                  </a:lnTo>
                  <a:lnTo>
                    <a:pt x="0" y="472"/>
                  </a:lnTo>
                  <a:lnTo>
                    <a:pt x="13550" y="472"/>
                  </a:lnTo>
                  <a:cubicBezTo>
                    <a:pt x="13607" y="657"/>
                    <a:pt x="13721" y="771"/>
                    <a:pt x="13906" y="771"/>
                  </a:cubicBezTo>
                  <a:cubicBezTo>
                    <a:pt x="14078" y="771"/>
                    <a:pt x="14263" y="586"/>
                    <a:pt x="14263" y="358"/>
                  </a:cubicBezTo>
                  <a:cubicBezTo>
                    <a:pt x="14263" y="172"/>
                    <a:pt x="14078" y="1"/>
                    <a:pt x="13906"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3"/>
            <p:cNvSpPr/>
            <p:nvPr/>
          </p:nvSpPr>
          <p:spPr>
            <a:xfrm rot="-5400000">
              <a:off x="5858989" y="3544234"/>
              <a:ext cx="1460429" cy="62114"/>
            </a:xfrm>
            <a:custGeom>
              <a:rect b="b" l="l" r="r" t="t"/>
              <a:pathLst>
                <a:path extrusionOk="0" h="1428" w="33575">
                  <a:moveTo>
                    <a:pt x="0" y="1"/>
                  </a:moveTo>
                  <a:lnTo>
                    <a:pt x="0" y="243"/>
                  </a:lnTo>
                  <a:lnTo>
                    <a:pt x="18542" y="243"/>
                  </a:lnTo>
                  <a:lnTo>
                    <a:pt x="19483" y="1185"/>
                  </a:lnTo>
                  <a:lnTo>
                    <a:pt x="32862" y="1185"/>
                  </a:lnTo>
                  <a:cubicBezTo>
                    <a:pt x="32919" y="1313"/>
                    <a:pt x="33033" y="1427"/>
                    <a:pt x="33161" y="1427"/>
                  </a:cubicBezTo>
                  <a:cubicBezTo>
                    <a:pt x="33389" y="1427"/>
                    <a:pt x="33575" y="1256"/>
                    <a:pt x="33575" y="1013"/>
                  </a:cubicBezTo>
                  <a:cubicBezTo>
                    <a:pt x="33575" y="828"/>
                    <a:pt x="33389" y="657"/>
                    <a:pt x="33161" y="657"/>
                  </a:cubicBezTo>
                  <a:cubicBezTo>
                    <a:pt x="32976" y="657"/>
                    <a:pt x="32862" y="771"/>
                    <a:pt x="32805" y="956"/>
                  </a:cubicBezTo>
                  <a:lnTo>
                    <a:pt x="19612" y="956"/>
                  </a:lnTo>
                  <a:lnTo>
                    <a:pt x="18599" y="1"/>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 name="Google Shape;114;p3"/>
          <p:cNvGrpSpPr/>
          <p:nvPr/>
        </p:nvGrpSpPr>
        <p:grpSpPr>
          <a:xfrm>
            <a:off x="2771211" y="4251934"/>
            <a:ext cx="708512" cy="2313502"/>
            <a:chOff x="6961407" y="2871131"/>
            <a:chExt cx="439278" cy="1434375"/>
          </a:xfrm>
        </p:grpSpPr>
        <p:sp>
          <p:nvSpPr>
            <p:cNvPr id="115" name="Google Shape;115;p3"/>
            <p:cNvSpPr/>
            <p:nvPr/>
          </p:nvSpPr>
          <p:spPr>
            <a:xfrm rot="-5400000">
              <a:off x="6647504" y="3552324"/>
              <a:ext cx="1374825" cy="131536"/>
            </a:xfrm>
            <a:custGeom>
              <a:rect b="b" l="l" r="r" t="t"/>
              <a:pathLst>
                <a:path extrusionOk="0" h="3024" w="31607">
                  <a:moveTo>
                    <a:pt x="31193" y="0"/>
                  </a:moveTo>
                  <a:cubicBezTo>
                    <a:pt x="31079" y="0"/>
                    <a:pt x="30893" y="114"/>
                    <a:pt x="30836" y="300"/>
                  </a:cubicBezTo>
                  <a:lnTo>
                    <a:pt x="17287" y="300"/>
                  </a:lnTo>
                  <a:lnTo>
                    <a:pt x="17287" y="2796"/>
                  </a:lnTo>
                  <a:lnTo>
                    <a:pt x="0" y="2796"/>
                  </a:lnTo>
                  <a:lnTo>
                    <a:pt x="0" y="3024"/>
                  </a:lnTo>
                  <a:lnTo>
                    <a:pt x="17529" y="3024"/>
                  </a:lnTo>
                  <a:lnTo>
                    <a:pt x="17529" y="528"/>
                  </a:lnTo>
                  <a:lnTo>
                    <a:pt x="30836" y="528"/>
                  </a:lnTo>
                  <a:cubicBezTo>
                    <a:pt x="30893" y="656"/>
                    <a:pt x="31079" y="770"/>
                    <a:pt x="31193" y="770"/>
                  </a:cubicBezTo>
                  <a:cubicBezTo>
                    <a:pt x="31435" y="770"/>
                    <a:pt x="31607" y="599"/>
                    <a:pt x="31607" y="414"/>
                  </a:cubicBezTo>
                  <a:cubicBezTo>
                    <a:pt x="31607" y="171"/>
                    <a:pt x="31435" y="0"/>
                    <a:pt x="31193"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3"/>
            <p:cNvSpPr/>
            <p:nvPr/>
          </p:nvSpPr>
          <p:spPr>
            <a:xfrm rot="-5400000">
              <a:off x="6677278" y="3618071"/>
              <a:ext cx="1230283" cy="144586"/>
            </a:xfrm>
            <a:custGeom>
              <a:rect b="b" l="l" r="r" t="t"/>
              <a:pathLst>
                <a:path extrusionOk="0" h="3324" w="28284">
                  <a:moveTo>
                    <a:pt x="27870" y="0"/>
                  </a:moveTo>
                  <a:cubicBezTo>
                    <a:pt x="27741" y="0"/>
                    <a:pt x="27570" y="114"/>
                    <a:pt x="27513" y="228"/>
                  </a:cubicBezTo>
                  <a:lnTo>
                    <a:pt x="16103" y="228"/>
                  </a:lnTo>
                  <a:lnTo>
                    <a:pt x="16103" y="3081"/>
                  </a:lnTo>
                  <a:lnTo>
                    <a:pt x="0" y="3081"/>
                  </a:lnTo>
                  <a:lnTo>
                    <a:pt x="0" y="3324"/>
                  </a:lnTo>
                  <a:lnTo>
                    <a:pt x="16331" y="3324"/>
                  </a:lnTo>
                  <a:lnTo>
                    <a:pt x="16331" y="471"/>
                  </a:lnTo>
                  <a:lnTo>
                    <a:pt x="27513" y="471"/>
                  </a:lnTo>
                  <a:cubicBezTo>
                    <a:pt x="27570" y="656"/>
                    <a:pt x="27741" y="770"/>
                    <a:pt x="27870" y="770"/>
                  </a:cubicBezTo>
                  <a:cubicBezTo>
                    <a:pt x="28098" y="770"/>
                    <a:pt x="28283" y="585"/>
                    <a:pt x="28283" y="357"/>
                  </a:cubicBezTo>
                  <a:cubicBezTo>
                    <a:pt x="28283" y="171"/>
                    <a:pt x="28098" y="0"/>
                    <a:pt x="27870"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3"/>
            <p:cNvSpPr/>
            <p:nvPr/>
          </p:nvSpPr>
          <p:spPr>
            <a:xfrm rot="-5400000">
              <a:off x="6529931" y="3512306"/>
              <a:ext cx="1434374" cy="152024"/>
            </a:xfrm>
            <a:custGeom>
              <a:rect b="b" l="l" r="r" t="t"/>
              <a:pathLst>
                <a:path extrusionOk="0" h="3495" w="32976">
                  <a:moveTo>
                    <a:pt x="32562" y="1"/>
                  </a:moveTo>
                  <a:cubicBezTo>
                    <a:pt x="32448" y="1"/>
                    <a:pt x="32263" y="115"/>
                    <a:pt x="32206" y="286"/>
                  </a:cubicBezTo>
                  <a:lnTo>
                    <a:pt x="14976" y="286"/>
                  </a:lnTo>
                  <a:lnTo>
                    <a:pt x="14976" y="3267"/>
                  </a:lnTo>
                  <a:lnTo>
                    <a:pt x="0" y="3267"/>
                  </a:lnTo>
                  <a:lnTo>
                    <a:pt x="0" y="3495"/>
                  </a:lnTo>
                  <a:lnTo>
                    <a:pt x="15204" y="3495"/>
                  </a:lnTo>
                  <a:lnTo>
                    <a:pt x="15204" y="528"/>
                  </a:lnTo>
                  <a:lnTo>
                    <a:pt x="32206" y="528"/>
                  </a:lnTo>
                  <a:cubicBezTo>
                    <a:pt x="32263" y="642"/>
                    <a:pt x="32448" y="771"/>
                    <a:pt x="32562" y="771"/>
                  </a:cubicBezTo>
                  <a:cubicBezTo>
                    <a:pt x="32805" y="771"/>
                    <a:pt x="32976" y="585"/>
                    <a:pt x="32976" y="414"/>
                  </a:cubicBezTo>
                  <a:cubicBezTo>
                    <a:pt x="32976" y="172"/>
                    <a:pt x="32805" y="1"/>
                    <a:pt x="32562"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3"/>
            <p:cNvSpPr/>
            <p:nvPr/>
          </p:nvSpPr>
          <p:spPr>
            <a:xfrm rot="-5400000">
              <a:off x="6645331" y="3671116"/>
              <a:ext cx="1098138" cy="170641"/>
            </a:xfrm>
            <a:custGeom>
              <a:rect b="b" l="l" r="r" t="t"/>
              <a:pathLst>
                <a:path extrusionOk="0" h="3923" w="25246">
                  <a:moveTo>
                    <a:pt x="24832" y="0"/>
                  </a:moveTo>
                  <a:cubicBezTo>
                    <a:pt x="24718" y="0"/>
                    <a:pt x="24532" y="114"/>
                    <a:pt x="24475" y="285"/>
                  </a:cubicBezTo>
                  <a:lnTo>
                    <a:pt x="13835" y="285"/>
                  </a:lnTo>
                  <a:lnTo>
                    <a:pt x="13835" y="3680"/>
                  </a:lnTo>
                  <a:lnTo>
                    <a:pt x="0" y="3680"/>
                  </a:lnTo>
                  <a:lnTo>
                    <a:pt x="0" y="3923"/>
                  </a:lnTo>
                  <a:lnTo>
                    <a:pt x="14078" y="3923"/>
                  </a:lnTo>
                  <a:lnTo>
                    <a:pt x="14078" y="528"/>
                  </a:lnTo>
                  <a:lnTo>
                    <a:pt x="24475" y="528"/>
                  </a:lnTo>
                  <a:cubicBezTo>
                    <a:pt x="24532" y="642"/>
                    <a:pt x="24718" y="770"/>
                    <a:pt x="24832" y="770"/>
                  </a:cubicBezTo>
                  <a:cubicBezTo>
                    <a:pt x="25074" y="770"/>
                    <a:pt x="25245" y="585"/>
                    <a:pt x="25245" y="414"/>
                  </a:cubicBezTo>
                  <a:cubicBezTo>
                    <a:pt x="25245" y="171"/>
                    <a:pt x="25074" y="0"/>
                    <a:pt x="24832"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3"/>
            <p:cNvSpPr/>
            <p:nvPr/>
          </p:nvSpPr>
          <p:spPr>
            <a:xfrm rot="-5400000">
              <a:off x="6506661" y="3582076"/>
              <a:ext cx="1284264" cy="162594"/>
            </a:xfrm>
            <a:custGeom>
              <a:rect b="b" l="l" r="r" t="t"/>
              <a:pathLst>
                <a:path extrusionOk="0" h="3738" w="29525">
                  <a:moveTo>
                    <a:pt x="29111" y="1"/>
                  </a:moveTo>
                  <a:cubicBezTo>
                    <a:pt x="28996" y="1"/>
                    <a:pt x="28811" y="115"/>
                    <a:pt x="28754" y="300"/>
                  </a:cubicBezTo>
                  <a:lnTo>
                    <a:pt x="12708" y="300"/>
                  </a:lnTo>
                  <a:lnTo>
                    <a:pt x="12708" y="3509"/>
                  </a:lnTo>
                  <a:lnTo>
                    <a:pt x="0" y="3509"/>
                  </a:lnTo>
                  <a:lnTo>
                    <a:pt x="0" y="3737"/>
                  </a:lnTo>
                  <a:lnTo>
                    <a:pt x="12951" y="3737"/>
                  </a:lnTo>
                  <a:lnTo>
                    <a:pt x="12951" y="528"/>
                  </a:lnTo>
                  <a:lnTo>
                    <a:pt x="28754" y="528"/>
                  </a:lnTo>
                  <a:cubicBezTo>
                    <a:pt x="28811" y="657"/>
                    <a:pt x="28996" y="771"/>
                    <a:pt x="29111" y="771"/>
                  </a:cubicBezTo>
                  <a:cubicBezTo>
                    <a:pt x="29353" y="771"/>
                    <a:pt x="29524" y="600"/>
                    <a:pt x="29524" y="414"/>
                  </a:cubicBezTo>
                  <a:cubicBezTo>
                    <a:pt x="29524" y="172"/>
                    <a:pt x="29353" y="1"/>
                    <a:pt x="29111"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3"/>
            <p:cNvSpPr/>
            <p:nvPr/>
          </p:nvSpPr>
          <p:spPr>
            <a:xfrm rot="-5400000">
              <a:off x="6617711" y="3742147"/>
              <a:ext cx="953596" cy="173120"/>
            </a:xfrm>
            <a:custGeom>
              <a:rect b="b" l="l" r="r" t="t"/>
              <a:pathLst>
                <a:path extrusionOk="0" h="3980" w="21923">
                  <a:moveTo>
                    <a:pt x="21566" y="0"/>
                  </a:moveTo>
                  <a:cubicBezTo>
                    <a:pt x="21394" y="0"/>
                    <a:pt x="21209" y="114"/>
                    <a:pt x="21209" y="300"/>
                  </a:cubicBezTo>
                  <a:lnTo>
                    <a:pt x="11168" y="300"/>
                  </a:lnTo>
                  <a:lnTo>
                    <a:pt x="11168" y="3752"/>
                  </a:lnTo>
                  <a:lnTo>
                    <a:pt x="0" y="3752"/>
                  </a:lnTo>
                  <a:lnTo>
                    <a:pt x="0" y="3980"/>
                  </a:lnTo>
                  <a:lnTo>
                    <a:pt x="11410" y="3980"/>
                  </a:lnTo>
                  <a:lnTo>
                    <a:pt x="11410" y="542"/>
                  </a:lnTo>
                  <a:lnTo>
                    <a:pt x="21209" y="542"/>
                  </a:lnTo>
                  <a:cubicBezTo>
                    <a:pt x="21209" y="656"/>
                    <a:pt x="21394" y="771"/>
                    <a:pt x="21566" y="771"/>
                  </a:cubicBezTo>
                  <a:cubicBezTo>
                    <a:pt x="21751" y="771"/>
                    <a:pt x="21922" y="599"/>
                    <a:pt x="21922" y="414"/>
                  </a:cubicBezTo>
                  <a:cubicBezTo>
                    <a:pt x="21922" y="186"/>
                    <a:pt x="21751" y="0"/>
                    <a:pt x="21566"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3"/>
            <p:cNvSpPr/>
            <p:nvPr/>
          </p:nvSpPr>
          <p:spPr>
            <a:xfrm rot="-5400000">
              <a:off x="6516884" y="3690342"/>
              <a:ext cx="1059686" cy="170641"/>
            </a:xfrm>
            <a:custGeom>
              <a:rect b="b" l="l" r="r" t="t"/>
              <a:pathLst>
                <a:path extrusionOk="0" h="3923" w="24362">
                  <a:moveTo>
                    <a:pt x="24004" y="1"/>
                  </a:moveTo>
                  <a:cubicBezTo>
                    <a:pt x="23819" y="1"/>
                    <a:pt x="23648" y="115"/>
                    <a:pt x="23648" y="300"/>
                  </a:cubicBezTo>
                  <a:lnTo>
                    <a:pt x="10098" y="300"/>
                  </a:lnTo>
                  <a:lnTo>
                    <a:pt x="10098" y="3680"/>
                  </a:lnTo>
                  <a:lnTo>
                    <a:pt x="0" y="3680"/>
                  </a:lnTo>
                  <a:lnTo>
                    <a:pt x="0" y="3923"/>
                  </a:lnTo>
                  <a:lnTo>
                    <a:pt x="10341" y="3923"/>
                  </a:lnTo>
                  <a:lnTo>
                    <a:pt x="10341" y="543"/>
                  </a:lnTo>
                  <a:lnTo>
                    <a:pt x="23648" y="543"/>
                  </a:lnTo>
                  <a:cubicBezTo>
                    <a:pt x="23648" y="657"/>
                    <a:pt x="23819" y="771"/>
                    <a:pt x="24004" y="771"/>
                  </a:cubicBezTo>
                  <a:cubicBezTo>
                    <a:pt x="24176" y="771"/>
                    <a:pt x="24361" y="600"/>
                    <a:pt x="24361" y="414"/>
                  </a:cubicBezTo>
                  <a:cubicBezTo>
                    <a:pt x="24361" y="186"/>
                    <a:pt x="24176" y="1"/>
                    <a:pt x="24004"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 name="Google Shape;122;p3"/>
          <p:cNvGrpSpPr/>
          <p:nvPr/>
        </p:nvGrpSpPr>
        <p:grpSpPr>
          <a:xfrm>
            <a:off x="6864700" y="3920253"/>
            <a:ext cx="633517" cy="2217458"/>
            <a:chOff x="7780935" y="2930680"/>
            <a:chExt cx="392780" cy="1374826"/>
          </a:xfrm>
        </p:grpSpPr>
        <p:sp>
          <p:nvSpPr>
            <p:cNvPr id="123" name="Google Shape;123;p3"/>
            <p:cNvSpPr/>
            <p:nvPr/>
          </p:nvSpPr>
          <p:spPr>
            <a:xfrm rot="-5400000">
              <a:off x="7866274" y="3998065"/>
              <a:ext cx="449808" cy="165073"/>
            </a:xfrm>
            <a:custGeom>
              <a:rect b="b" l="l" r="r" t="t"/>
              <a:pathLst>
                <a:path extrusionOk="0" h="3795" w="10341">
                  <a:moveTo>
                    <a:pt x="0" y="0"/>
                  </a:moveTo>
                  <a:lnTo>
                    <a:pt x="0" y="229"/>
                  </a:lnTo>
                  <a:lnTo>
                    <a:pt x="9856" y="229"/>
                  </a:lnTo>
                  <a:lnTo>
                    <a:pt x="9856" y="3081"/>
                  </a:lnTo>
                  <a:cubicBezTo>
                    <a:pt x="9685" y="3081"/>
                    <a:pt x="9556" y="3267"/>
                    <a:pt x="9556" y="3438"/>
                  </a:cubicBezTo>
                  <a:cubicBezTo>
                    <a:pt x="9556" y="3623"/>
                    <a:pt x="9742" y="3794"/>
                    <a:pt x="9984" y="3794"/>
                  </a:cubicBezTo>
                  <a:cubicBezTo>
                    <a:pt x="10155" y="3794"/>
                    <a:pt x="10341" y="3623"/>
                    <a:pt x="10341" y="3438"/>
                  </a:cubicBezTo>
                  <a:cubicBezTo>
                    <a:pt x="10341" y="3267"/>
                    <a:pt x="10212" y="3081"/>
                    <a:pt x="10098" y="3081"/>
                  </a:cubicBezTo>
                  <a:lnTo>
                    <a:pt x="10098"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3"/>
            <p:cNvSpPr/>
            <p:nvPr/>
          </p:nvSpPr>
          <p:spPr>
            <a:xfrm rot="-5400000">
              <a:off x="7822212" y="3954002"/>
              <a:ext cx="498829" cy="204177"/>
            </a:xfrm>
            <a:custGeom>
              <a:rect b="b" l="l" r="r" t="t"/>
              <a:pathLst>
                <a:path extrusionOk="0" h="4694" w="11468">
                  <a:moveTo>
                    <a:pt x="0" y="1"/>
                  </a:moveTo>
                  <a:lnTo>
                    <a:pt x="0" y="243"/>
                  </a:lnTo>
                  <a:lnTo>
                    <a:pt x="10925" y="243"/>
                  </a:lnTo>
                  <a:lnTo>
                    <a:pt x="10925" y="3980"/>
                  </a:lnTo>
                  <a:cubicBezTo>
                    <a:pt x="10811" y="3980"/>
                    <a:pt x="10697" y="4166"/>
                    <a:pt x="10697" y="4337"/>
                  </a:cubicBezTo>
                  <a:cubicBezTo>
                    <a:pt x="10697" y="4522"/>
                    <a:pt x="10868" y="4693"/>
                    <a:pt x="11054" y="4693"/>
                  </a:cubicBezTo>
                  <a:cubicBezTo>
                    <a:pt x="11282" y="4693"/>
                    <a:pt x="11467" y="4522"/>
                    <a:pt x="11467" y="4337"/>
                  </a:cubicBezTo>
                  <a:cubicBezTo>
                    <a:pt x="11467" y="4166"/>
                    <a:pt x="11339" y="3980"/>
                    <a:pt x="11168" y="3980"/>
                  </a:cubicBezTo>
                  <a:lnTo>
                    <a:pt x="11168" y="1"/>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3"/>
            <p:cNvSpPr/>
            <p:nvPr/>
          </p:nvSpPr>
          <p:spPr>
            <a:xfrm rot="-5400000">
              <a:off x="7418033" y="3559740"/>
              <a:ext cx="1266256" cy="225274"/>
            </a:xfrm>
            <a:custGeom>
              <a:rect b="b" l="l" r="r" t="t"/>
              <a:pathLst>
                <a:path extrusionOk="0" h="5179" w="29111">
                  <a:moveTo>
                    <a:pt x="0" y="1"/>
                  </a:moveTo>
                  <a:lnTo>
                    <a:pt x="0" y="243"/>
                  </a:lnTo>
                  <a:lnTo>
                    <a:pt x="11995" y="243"/>
                  </a:lnTo>
                  <a:lnTo>
                    <a:pt x="11995" y="5178"/>
                  </a:lnTo>
                  <a:lnTo>
                    <a:pt x="16631" y="5178"/>
                  </a:lnTo>
                  <a:lnTo>
                    <a:pt x="20909" y="828"/>
                  </a:lnTo>
                  <a:lnTo>
                    <a:pt x="28340" y="828"/>
                  </a:lnTo>
                  <a:cubicBezTo>
                    <a:pt x="28397" y="1013"/>
                    <a:pt x="28526" y="1127"/>
                    <a:pt x="28697" y="1127"/>
                  </a:cubicBezTo>
                  <a:cubicBezTo>
                    <a:pt x="28939" y="1127"/>
                    <a:pt x="29111" y="956"/>
                    <a:pt x="29111" y="714"/>
                  </a:cubicBezTo>
                  <a:cubicBezTo>
                    <a:pt x="29111" y="543"/>
                    <a:pt x="28939" y="357"/>
                    <a:pt x="28697" y="357"/>
                  </a:cubicBezTo>
                  <a:cubicBezTo>
                    <a:pt x="28583" y="357"/>
                    <a:pt x="28397" y="471"/>
                    <a:pt x="28340" y="600"/>
                  </a:cubicBezTo>
                  <a:lnTo>
                    <a:pt x="20852" y="600"/>
                  </a:lnTo>
                  <a:lnTo>
                    <a:pt x="16516" y="4936"/>
                  </a:lnTo>
                  <a:lnTo>
                    <a:pt x="12238" y="4936"/>
                  </a:lnTo>
                  <a:lnTo>
                    <a:pt x="12238" y="1"/>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3"/>
            <p:cNvSpPr/>
            <p:nvPr/>
          </p:nvSpPr>
          <p:spPr>
            <a:xfrm rot="-5400000">
              <a:off x="7317206" y="3505455"/>
              <a:ext cx="1374825" cy="225274"/>
            </a:xfrm>
            <a:custGeom>
              <a:rect b="b" l="l" r="r" t="t"/>
              <a:pathLst>
                <a:path extrusionOk="0" h="5179" w="31607">
                  <a:moveTo>
                    <a:pt x="0" y="1"/>
                  </a:moveTo>
                  <a:lnTo>
                    <a:pt x="0" y="243"/>
                  </a:lnTo>
                  <a:lnTo>
                    <a:pt x="13065" y="243"/>
                  </a:lnTo>
                  <a:lnTo>
                    <a:pt x="13065" y="5178"/>
                  </a:lnTo>
                  <a:lnTo>
                    <a:pt x="15917" y="5178"/>
                  </a:lnTo>
                  <a:lnTo>
                    <a:pt x="20382" y="714"/>
                  </a:lnTo>
                  <a:lnTo>
                    <a:pt x="30836" y="714"/>
                  </a:lnTo>
                  <a:cubicBezTo>
                    <a:pt x="30893" y="900"/>
                    <a:pt x="31022" y="1014"/>
                    <a:pt x="31193" y="1014"/>
                  </a:cubicBezTo>
                  <a:cubicBezTo>
                    <a:pt x="31435" y="1014"/>
                    <a:pt x="31607" y="828"/>
                    <a:pt x="31607" y="600"/>
                  </a:cubicBezTo>
                  <a:cubicBezTo>
                    <a:pt x="31607" y="415"/>
                    <a:pt x="31435" y="243"/>
                    <a:pt x="31193" y="243"/>
                  </a:cubicBezTo>
                  <a:cubicBezTo>
                    <a:pt x="31079" y="243"/>
                    <a:pt x="30893" y="358"/>
                    <a:pt x="30836" y="472"/>
                  </a:cubicBezTo>
                  <a:lnTo>
                    <a:pt x="20253" y="472"/>
                  </a:lnTo>
                  <a:lnTo>
                    <a:pt x="15803" y="4936"/>
                  </a:lnTo>
                  <a:lnTo>
                    <a:pt x="13307" y="4936"/>
                  </a:lnTo>
                  <a:lnTo>
                    <a:pt x="13307" y="1"/>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3"/>
            <p:cNvSpPr/>
            <p:nvPr/>
          </p:nvSpPr>
          <p:spPr>
            <a:xfrm rot="-5400000">
              <a:off x="7374298" y="3624573"/>
              <a:ext cx="1144680" cy="217183"/>
            </a:xfrm>
            <a:custGeom>
              <a:rect b="b" l="l" r="r" t="t"/>
              <a:pathLst>
                <a:path extrusionOk="0" h="4993" w="26316">
                  <a:moveTo>
                    <a:pt x="25901" y="0"/>
                  </a:moveTo>
                  <a:cubicBezTo>
                    <a:pt x="25730" y="0"/>
                    <a:pt x="25602" y="114"/>
                    <a:pt x="25545" y="228"/>
                  </a:cubicBezTo>
                  <a:lnTo>
                    <a:pt x="20253" y="228"/>
                  </a:lnTo>
                  <a:lnTo>
                    <a:pt x="15689" y="4750"/>
                  </a:lnTo>
                  <a:lnTo>
                    <a:pt x="14491" y="4750"/>
                  </a:lnTo>
                  <a:lnTo>
                    <a:pt x="14491" y="171"/>
                  </a:lnTo>
                  <a:lnTo>
                    <a:pt x="0" y="171"/>
                  </a:lnTo>
                  <a:lnTo>
                    <a:pt x="0" y="414"/>
                  </a:lnTo>
                  <a:lnTo>
                    <a:pt x="14263" y="414"/>
                  </a:lnTo>
                  <a:lnTo>
                    <a:pt x="14263" y="4992"/>
                  </a:lnTo>
                  <a:lnTo>
                    <a:pt x="15803" y="4992"/>
                  </a:lnTo>
                  <a:lnTo>
                    <a:pt x="20325" y="471"/>
                  </a:lnTo>
                  <a:lnTo>
                    <a:pt x="25545" y="471"/>
                  </a:lnTo>
                  <a:cubicBezTo>
                    <a:pt x="25602" y="642"/>
                    <a:pt x="25787" y="713"/>
                    <a:pt x="25901" y="713"/>
                  </a:cubicBezTo>
                  <a:cubicBezTo>
                    <a:pt x="26144" y="713"/>
                    <a:pt x="26315" y="585"/>
                    <a:pt x="26315" y="357"/>
                  </a:cubicBezTo>
                  <a:cubicBezTo>
                    <a:pt x="26315" y="171"/>
                    <a:pt x="26144" y="0"/>
                    <a:pt x="25901"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3"/>
            <p:cNvSpPr/>
            <p:nvPr/>
          </p:nvSpPr>
          <p:spPr>
            <a:xfrm rot="-5400000">
              <a:off x="7256398" y="3576791"/>
              <a:ext cx="1253250" cy="204177"/>
            </a:xfrm>
            <a:custGeom>
              <a:rect b="b" l="l" r="r" t="t"/>
              <a:pathLst>
                <a:path extrusionOk="0" h="4694" w="28812">
                  <a:moveTo>
                    <a:pt x="28397" y="1"/>
                  </a:moveTo>
                  <a:cubicBezTo>
                    <a:pt x="28283" y="1"/>
                    <a:pt x="28098" y="115"/>
                    <a:pt x="28041" y="243"/>
                  </a:cubicBezTo>
                  <a:lnTo>
                    <a:pt x="19540" y="243"/>
                  </a:lnTo>
                  <a:lnTo>
                    <a:pt x="15618" y="4166"/>
                  </a:lnTo>
                  <a:lnTo>
                    <a:pt x="15618" y="172"/>
                  </a:lnTo>
                  <a:lnTo>
                    <a:pt x="0" y="172"/>
                  </a:lnTo>
                  <a:lnTo>
                    <a:pt x="0" y="415"/>
                  </a:lnTo>
                  <a:lnTo>
                    <a:pt x="15390" y="415"/>
                  </a:lnTo>
                  <a:lnTo>
                    <a:pt x="15390" y="4693"/>
                  </a:lnTo>
                  <a:lnTo>
                    <a:pt x="19669" y="472"/>
                  </a:lnTo>
                  <a:lnTo>
                    <a:pt x="28041" y="472"/>
                  </a:lnTo>
                  <a:cubicBezTo>
                    <a:pt x="28098" y="657"/>
                    <a:pt x="28226" y="771"/>
                    <a:pt x="28397" y="771"/>
                  </a:cubicBezTo>
                  <a:cubicBezTo>
                    <a:pt x="28640" y="771"/>
                    <a:pt x="28811" y="600"/>
                    <a:pt x="28811" y="357"/>
                  </a:cubicBezTo>
                  <a:cubicBezTo>
                    <a:pt x="28811" y="172"/>
                    <a:pt x="28640" y="1"/>
                    <a:pt x="28397"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9" name="Google Shape;129;p3"/>
          <p:cNvGrpSpPr/>
          <p:nvPr/>
        </p:nvGrpSpPr>
        <p:grpSpPr>
          <a:xfrm>
            <a:off x="6328335" y="3920217"/>
            <a:ext cx="438812" cy="2217515"/>
            <a:chOff x="1015564" y="2912671"/>
            <a:chExt cx="276731" cy="1398446"/>
          </a:xfrm>
        </p:grpSpPr>
        <p:sp>
          <p:nvSpPr>
            <p:cNvPr id="130" name="Google Shape;130;p3"/>
            <p:cNvSpPr/>
            <p:nvPr/>
          </p:nvSpPr>
          <p:spPr>
            <a:xfrm rot="-5400000">
              <a:off x="996011" y="4014833"/>
              <a:ext cx="455419" cy="137148"/>
            </a:xfrm>
            <a:custGeom>
              <a:rect b="b" l="l" r="r" t="t"/>
              <a:pathLst>
                <a:path extrusionOk="0" h="3153" w="10470">
                  <a:moveTo>
                    <a:pt x="1" y="1"/>
                  </a:moveTo>
                  <a:lnTo>
                    <a:pt x="1" y="243"/>
                  </a:lnTo>
                  <a:lnTo>
                    <a:pt x="9928" y="243"/>
                  </a:lnTo>
                  <a:lnTo>
                    <a:pt x="9928" y="2382"/>
                  </a:lnTo>
                  <a:cubicBezTo>
                    <a:pt x="9814" y="2439"/>
                    <a:pt x="9685" y="2611"/>
                    <a:pt x="9685" y="2739"/>
                  </a:cubicBezTo>
                  <a:cubicBezTo>
                    <a:pt x="9685" y="2967"/>
                    <a:pt x="9871" y="3153"/>
                    <a:pt x="10042" y="3153"/>
                  </a:cubicBezTo>
                  <a:cubicBezTo>
                    <a:pt x="10284" y="3153"/>
                    <a:pt x="10470" y="2967"/>
                    <a:pt x="10470" y="2739"/>
                  </a:cubicBezTo>
                  <a:cubicBezTo>
                    <a:pt x="10470" y="2611"/>
                    <a:pt x="10341" y="2439"/>
                    <a:pt x="10170" y="2382"/>
                  </a:cubicBezTo>
                  <a:lnTo>
                    <a:pt x="10170" y="1"/>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3"/>
            <p:cNvSpPr/>
            <p:nvPr/>
          </p:nvSpPr>
          <p:spPr>
            <a:xfrm rot="-5400000">
              <a:off x="961278" y="3980100"/>
              <a:ext cx="491391" cy="170641"/>
            </a:xfrm>
            <a:custGeom>
              <a:rect b="b" l="l" r="r" t="t"/>
              <a:pathLst>
                <a:path extrusionOk="0" h="3923" w="11297">
                  <a:moveTo>
                    <a:pt x="1" y="0"/>
                  </a:moveTo>
                  <a:lnTo>
                    <a:pt x="1" y="229"/>
                  </a:lnTo>
                  <a:lnTo>
                    <a:pt x="10826" y="229"/>
                  </a:lnTo>
                  <a:lnTo>
                    <a:pt x="10826" y="3152"/>
                  </a:lnTo>
                  <a:cubicBezTo>
                    <a:pt x="10641" y="3209"/>
                    <a:pt x="10584" y="3381"/>
                    <a:pt x="10584" y="3509"/>
                  </a:cubicBezTo>
                  <a:cubicBezTo>
                    <a:pt x="10584" y="3737"/>
                    <a:pt x="10698" y="3923"/>
                    <a:pt x="10940" y="3923"/>
                  </a:cubicBezTo>
                  <a:cubicBezTo>
                    <a:pt x="11112" y="3923"/>
                    <a:pt x="11297" y="3737"/>
                    <a:pt x="11297" y="3509"/>
                  </a:cubicBezTo>
                  <a:cubicBezTo>
                    <a:pt x="11297" y="3381"/>
                    <a:pt x="11183" y="3209"/>
                    <a:pt x="11054" y="3152"/>
                  </a:cubicBezTo>
                  <a:lnTo>
                    <a:pt x="11054"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3"/>
            <p:cNvSpPr/>
            <p:nvPr/>
          </p:nvSpPr>
          <p:spPr>
            <a:xfrm rot="-5400000">
              <a:off x="536004" y="3681359"/>
              <a:ext cx="1109317" cy="150197"/>
            </a:xfrm>
            <a:custGeom>
              <a:rect b="b" l="l" r="r" t="t"/>
              <a:pathLst>
                <a:path extrusionOk="0" h="3453" w="25503">
                  <a:moveTo>
                    <a:pt x="25146" y="0"/>
                  </a:moveTo>
                  <a:cubicBezTo>
                    <a:pt x="24961" y="0"/>
                    <a:pt x="24847" y="57"/>
                    <a:pt x="24790" y="172"/>
                  </a:cubicBezTo>
                  <a:lnTo>
                    <a:pt x="16175" y="172"/>
                  </a:lnTo>
                  <a:lnTo>
                    <a:pt x="13493" y="2853"/>
                  </a:lnTo>
                  <a:lnTo>
                    <a:pt x="13493" y="243"/>
                  </a:lnTo>
                  <a:lnTo>
                    <a:pt x="1" y="243"/>
                  </a:lnTo>
                  <a:lnTo>
                    <a:pt x="1" y="471"/>
                  </a:lnTo>
                  <a:lnTo>
                    <a:pt x="13251" y="471"/>
                  </a:lnTo>
                  <a:lnTo>
                    <a:pt x="13251" y="3452"/>
                  </a:lnTo>
                  <a:lnTo>
                    <a:pt x="16289" y="414"/>
                  </a:lnTo>
                  <a:lnTo>
                    <a:pt x="24790" y="414"/>
                  </a:lnTo>
                  <a:cubicBezTo>
                    <a:pt x="24847" y="599"/>
                    <a:pt x="24961" y="714"/>
                    <a:pt x="25146" y="714"/>
                  </a:cubicBezTo>
                  <a:cubicBezTo>
                    <a:pt x="25374" y="714"/>
                    <a:pt x="25503" y="528"/>
                    <a:pt x="25503" y="357"/>
                  </a:cubicBezTo>
                  <a:cubicBezTo>
                    <a:pt x="25503" y="114"/>
                    <a:pt x="25374" y="0"/>
                    <a:pt x="25146"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3"/>
            <p:cNvSpPr/>
            <p:nvPr/>
          </p:nvSpPr>
          <p:spPr>
            <a:xfrm rot="-5400000">
              <a:off x="486982" y="3518809"/>
              <a:ext cx="1398445" cy="186169"/>
            </a:xfrm>
            <a:custGeom>
              <a:rect b="b" l="l" r="r" t="t"/>
              <a:pathLst>
                <a:path extrusionOk="0" h="4280" w="32150">
                  <a:moveTo>
                    <a:pt x="1" y="0"/>
                  </a:moveTo>
                  <a:lnTo>
                    <a:pt x="1" y="243"/>
                  </a:lnTo>
                  <a:lnTo>
                    <a:pt x="11539" y="243"/>
                  </a:lnTo>
                  <a:lnTo>
                    <a:pt x="11539" y="4279"/>
                  </a:lnTo>
                  <a:lnTo>
                    <a:pt x="13137" y="4279"/>
                  </a:lnTo>
                  <a:lnTo>
                    <a:pt x="16460" y="956"/>
                  </a:lnTo>
                  <a:lnTo>
                    <a:pt x="31436" y="956"/>
                  </a:lnTo>
                  <a:cubicBezTo>
                    <a:pt x="31507" y="1070"/>
                    <a:pt x="31621" y="1127"/>
                    <a:pt x="31793" y="1127"/>
                  </a:cubicBezTo>
                  <a:cubicBezTo>
                    <a:pt x="31978" y="1127"/>
                    <a:pt x="32149" y="1013"/>
                    <a:pt x="32149" y="770"/>
                  </a:cubicBezTo>
                  <a:cubicBezTo>
                    <a:pt x="32149" y="599"/>
                    <a:pt x="31978" y="414"/>
                    <a:pt x="31793" y="414"/>
                  </a:cubicBezTo>
                  <a:cubicBezTo>
                    <a:pt x="31621" y="414"/>
                    <a:pt x="31436" y="528"/>
                    <a:pt x="31436" y="713"/>
                  </a:cubicBezTo>
                  <a:lnTo>
                    <a:pt x="16403" y="713"/>
                  </a:lnTo>
                  <a:lnTo>
                    <a:pt x="13023" y="4037"/>
                  </a:lnTo>
                  <a:lnTo>
                    <a:pt x="11768" y="4037"/>
                  </a:lnTo>
                  <a:lnTo>
                    <a:pt x="11768"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3"/>
            <p:cNvSpPr/>
            <p:nvPr/>
          </p:nvSpPr>
          <p:spPr>
            <a:xfrm rot="-5400000">
              <a:off x="493507" y="3571876"/>
              <a:ext cx="1302881" cy="175599"/>
            </a:xfrm>
            <a:custGeom>
              <a:rect b="b" l="l" r="r" t="t"/>
              <a:pathLst>
                <a:path extrusionOk="0" h="4037" w="29953">
                  <a:moveTo>
                    <a:pt x="1" y="0"/>
                  </a:moveTo>
                  <a:lnTo>
                    <a:pt x="1" y="228"/>
                  </a:lnTo>
                  <a:lnTo>
                    <a:pt x="12310" y="228"/>
                  </a:lnTo>
                  <a:lnTo>
                    <a:pt x="12310" y="4036"/>
                  </a:lnTo>
                  <a:lnTo>
                    <a:pt x="13137" y="4036"/>
                  </a:lnTo>
                  <a:lnTo>
                    <a:pt x="16403" y="770"/>
                  </a:lnTo>
                  <a:lnTo>
                    <a:pt x="29183" y="770"/>
                  </a:lnTo>
                  <a:cubicBezTo>
                    <a:pt x="29240" y="941"/>
                    <a:pt x="29425" y="1070"/>
                    <a:pt x="29539" y="1070"/>
                  </a:cubicBezTo>
                  <a:cubicBezTo>
                    <a:pt x="29782" y="1070"/>
                    <a:pt x="29953" y="884"/>
                    <a:pt x="29953" y="642"/>
                  </a:cubicBezTo>
                  <a:cubicBezTo>
                    <a:pt x="29953" y="471"/>
                    <a:pt x="29782" y="285"/>
                    <a:pt x="29539" y="285"/>
                  </a:cubicBezTo>
                  <a:cubicBezTo>
                    <a:pt x="29425" y="285"/>
                    <a:pt x="29240" y="414"/>
                    <a:pt x="29183" y="528"/>
                  </a:cubicBezTo>
                  <a:lnTo>
                    <a:pt x="16289" y="528"/>
                  </a:lnTo>
                  <a:lnTo>
                    <a:pt x="13023" y="3794"/>
                  </a:lnTo>
                  <a:lnTo>
                    <a:pt x="12538" y="3794"/>
                  </a:lnTo>
                  <a:lnTo>
                    <a:pt x="12538"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5" name="Shape 135"/>
        <p:cNvGrpSpPr/>
        <p:nvPr/>
      </p:nvGrpSpPr>
      <p:grpSpPr>
        <a:xfrm>
          <a:off x="0" y="0"/>
          <a:ext cx="0" cy="0"/>
          <a:chOff x="0" y="0"/>
          <a:chExt cx="0" cy="0"/>
        </a:xfrm>
      </p:grpSpPr>
      <p:sp>
        <p:nvSpPr>
          <p:cNvPr id="136" name="Google Shape;136;p4"/>
          <p:cNvSpPr txBox="1"/>
          <p:nvPr>
            <p:ph type="title"/>
          </p:nvPr>
        </p:nvSpPr>
        <p:spPr>
          <a:xfrm>
            <a:off x="293550" y="95725"/>
            <a:ext cx="7704000" cy="5727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7" name="Google Shape;137;p4"/>
          <p:cNvSpPr txBox="1"/>
          <p:nvPr>
            <p:ph idx="1" type="body"/>
          </p:nvPr>
        </p:nvSpPr>
        <p:spPr>
          <a:xfrm>
            <a:off x="293550" y="668427"/>
            <a:ext cx="8850600" cy="4143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Font typeface="Nunito Light"/>
              <a:buChar char="●"/>
              <a:defRPr/>
            </a:lvl1pPr>
            <a:lvl2pPr indent="-311150" lvl="1" marL="914400" algn="l">
              <a:lnSpc>
                <a:spcPct val="115000"/>
              </a:lnSpc>
              <a:spcBef>
                <a:spcPts val="1600"/>
              </a:spcBef>
              <a:spcAft>
                <a:spcPts val="0"/>
              </a:spcAft>
              <a:buSzPts val="1300"/>
              <a:buFont typeface="Nunito Light"/>
              <a:buChar char="○"/>
              <a:defRPr sz="1300"/>
            </a:lvl2pPr>
            <a:lvl3pPr indent="-304800" lvl="2" marL="1371600" algn="l">
              <a:lnSpc>
                <a:spcPct val="115000"/>
              </a:lnSpc>
              <a:spcBef>
                <a:spcPts val="1600"/>
              </a:spcBef>
              <a:spcAft>
                <a:spcPts val="0"/>
              </a:spcAft>
              <a:buSzPts val="1200"/>
              <a:buFont typeface="Nunito Light"/>
              <a:buChar char="■"/>
              <a:defRPr sz="1200"/>
            </a:lvl3pPr>
            <a:lvl4pPr indent="-304800" lvl="3" marL="1828800" algn="l">
              <a:lnSpc>
                <a:spcPct val="115000"/>
              </a:lnSpc>
              <a:spcBef>
                <a:spcPts val="1600"/>
              </a:spcBef>
              <a:spcAft>
                <a:spcPts val="0"/>
              </a:spcAft>
              <a:buSzPts val="1200"/>
              <a:buFont typeface="Nunito Light"/>
              <a:buChar char="●"/>
              <a:defRPr sz="1200"/>
            </a:lvl4pPr>
            <a:lvl5pPr indent="-304800" lvl="4" marL="2286000" algn="l">
              <a:lnSpc>
                <a:spcPct val="115000"/>
              </a:lnSpc>
              <a:spcBef>
                <a:spcPts val="1600"/>
              </a:spcBef>
              <a:spcAft>
                <a:spcPts val="0"/>
              </a:spcAft>
              <a:buSzPts val="1200"/>
              <a:buFont typeface="Nunito Light"/>
              <a:buChar char="○"/>
              <a:defRPr sz="1200"/>
            </a:lvl5pPr>
            <a:lvl6pPr indent="-304800" lvl="5" marL="2743200" algn="l">
              <a:lnSpc>
                <a:spcPct val="115000"/>
              </a:lnSpc>
              <a:spcBef>
                <a:spcPts val="1600"/>
              </a:spcBef>
              <a:spcAft>
                <a:spcPts val="0"/>
              </a:spcAft>
              <a:buSzPts val="1200"/>
              <a:buFont typeface="Nunito Light"/>
              <a:buChar char="■"/>
              <a:defRPr sz="1200"/>
            </a:lvl6pPr>
            <a:lvl7pPr indent="-304800" lvl="6" marL="3200400" algn="l">
              <a:lnSpc>
                <a:spcPct val="115000"/>
              </a:lnSpc>
              <a:spcBef>
                <a:spcPts val="1600"/>
              </a:spcBef>
              <a:spcAft>
                <a:spcPts val="0"/>
              </a:spcAft>
              <a:buSzPts val="1200"/>
              <a:buFont typeface="Nunito Light"/>
              <a:buChar char="●"/>
              <a:defRPr sz="1200"/>
            </a:lvl7pPr>
            <a:lvl8pPr indent="-304800" lvl="7" marL="3657600" algn="l">
              <a:lnSpc>
                <a:spcPct val="115000"/>
              </a:lnSpc>
              <a:spcBef>
                <a:spcPts val="1600"/>
              </a:spcBef>
              <a:spcAft>
                <a:spcPts val="0"/>
              </a:spcAft>
              <a:buSzPts val="1200"/>
              <a:buFont typeface="Nunito Light"/>
              <a:buChar char="○"/>
              <a:defRPr sz="1200"/>
            </a:lvl8pPr>
            <a:lvl9pPr indent="-304800" lvl="8" marL="4114800" algn="l">
              <a:lnSpc>
                <a:spcPct val="115000"/>
              </a:lnSpc>
              <a:spcBef>
                <a:spcPts val="1600"/>
              </a:spcBef>
              <a:spcAft>
                <a:spcPts val="1600"/>
              </a:spcAft>
              <a:buSzPts val="1200"/>
              <a:buFont typeface="Nunito Light"/>
              <a:buChar char="■"/>
              <a:defRPr sz="1200"/>
            </a:lvl9pPr>
          </a:lstStyle>
          <a:p/>
        </p:txBody>
      </p:sp>
      <p:grpSp>
        <p:nvGrpSpPr>
          <p:cNvPr id="138" name="Google Shape;138;p4"/>
          <p:cNvGrpSpPr/>
          <p:nvPr/>
        </p:nvGrpSpPr>
        <p:grpSpPr>
          <a:xfrm flipH="1" rot="-5400000">
            <a:off x="8029195" y="-768656"/>
            <a:ext cx="346189" cy="1883426"/>
            <a:chOff x="1015564" y="2912671"/>
            <a:chExt cx="276730" cy="1398445"/>
          </a:xfrm>
        </p:grpSpPr>
        <p:sp>
          <p:nvSpPr>
            <p:cNvPr id="139" name="Google Shape;139;p4"/>
            <p:cNvSpPr/>
            <p:nvPr/>
          </p:nvSpPr>
          <p:spPr>
            <a:xfrm rot="-5400000">
              <a:off x="996011" y="4014833"/>
              <a:ext cx="455419" cy="137148"/>
            </a:xfrm>
            <a:custGeom>
              <a:rect b="b" l="l" r="r" t="t"/>
              <a:pathLst>
                <a:path extrusionOk="0" h="3153" w="10470">
                  <a:moveTo>
                    <a:pt x="1" y="1"/>
                  </a:moveTo>
                  <a:lnTo>
                    <a:pt x="1" y="243"/>
                  </a:lnTo>
                  <a:lnTo>
                    <a:pt x="9928" y="243"/>
                  </a:lnTo>
                  <a:lnTo>
                    <a:pt x="9928" y="2382"/>
                  </a:lnTo>
                  <a:cubicBezTo>
                    <a:pt x="9814" y="2439"/>
                    <a:pt x="9685" y="2611"/>
                    <a:pt x="9685" y="2739"/>
                  </a:cubicBezTo>
                  <a:cubicBezTo>
                    <a:pt x="9685" y="2967"/>
                    <a:pt x="9871" y="3153"/>
                    <a:pt x="10042" y="3153"/>
                  </a:cubicBezTo>
                  <a:cubicBezTo>
                    <a:pt x="10284" y="3153"/>
                    <a:pt x="10470" y="2967"/>
                    <a:pt x="10470" y="2739"/>
                  </a:cubicBezTo>
                  <a:cubicBezTo>
                    <a:pt x="10470" y="2611"/>
                    <a:pt x="10341" y="2439"/>
                    <a:pt x="10170" y="2382"/>
                  </a:cubicBezTo>
                  <a:lnTo>
                    <a:pt x="10170" y="1"/>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4"/>
            <p:cNvSpPr/>
            <p:nvPr/>
          </p:nvSpPr>
          <p:spPr>
            <a:xfrm rot="-5400000">
              <a:off x="961278" y="3980100"/>
              <a:ext cx="491391" cy="170641"/>
            </a:xfrm>
            <a:custGeom>
              <a:rect b="b" l="l" r="r" t="t"/>
              <a:pathLst>
                <a:path extrusionOk="0" h="3923" w="11297">
                  <a:moveTo>
                    <a:pt x="1" y="0"/>
                  </a:moveTo>
                  <a:lnTo>
                    <a:pt x="1" y="229"/>
                  </a:lnTo>
                  <a:lnTo>
                    <a:pt x="10826" y="229"/>
                  </a:lnTo>
                  <a:lnTo>
                    <a:pt x="10826" y="3152"/>
                  </a:lnTo>
                  <a:cubicBezTo>
                    <a:pt x="10641" y="3209"/>
                    <a:pt x="10584" y="3381"/>
                    <a:pt x="10584" y="3509"/>
                  </a:cubicBezTo>
                  <a:cubicBezTo>
                    <a:pt x="10584" y="3737"/>
                    <a:pt x="10698" y="3923"/>
                    <a:pt x="10940" y="3923"/>
                  </a:cubicBezTo>
                  <a:cubicBezTo>
                    <a:pt x="11112" y="3923"/>
                    <a:pt x="11297" y="3737"/>
                    <a:pt x="11297" y="3509"/>
                  </a:cubicBezTo>
                  <a:cubicBezTo>
                    <a:pt x="11297" y="3381"/>
                    <a:pt x="11183" y="3209"/>
                    <a:pt x="11054" y="3152"/>
                  </a:cubicBezTo>
                  <a:lnTo>
                    <a:pt x="11054"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4"/>
            <p:cNvSpPr/>
            <p:nvPr/>
          </p:nvSpPr>
          <p:spPr>
            <a:xfrm rot="-5400000">
              <a:off x="536004" y="3681359"/>
              <a:ext cx="1109317" cy="150197"/>
            </a:xfrm>
            <a:custGeom>
              <a:rect b="b" l="l" r="r" t="t"/>
              <a:pathLst>
                <a:path extrusionOk="0" h="3453" w="25503">
                  <a:moveTo>
                    <a:pt x="25146" y="0"/>
                  </a:moveTo>
                  <a:cubicBezTo>
                    <a:pt x="24961" y="0"/>
                    <a:pt x="24847" y="57"/>
                    <a:pt x="24790" y="172"/>
                  </a:cubicBezTo>
                  <a:lnTo>
                    <a:pt x="16175" y="172"/>
                  </a:lnTo>
                  <a:lnTo>
                    <a:pt x="13493" y="2853"/>
                  </a:lnTo>
                  <a:lnTo>
                    <a:pt x="13493" y="243"/>
                  </a:lnTo>
                  <a:lnTo>
                    <a:pt x="1" y="243"/>
                  </a:lnTo>
                  <a:lnTo>
                    <a:pt x="1" y="471"/>
                  </a:lnTo>
                  <a:lnTo>
                    <a:pt x="13251" y="471"/>
                  </a:lnTo>
                  <a:lnTo>
                    <a:pt x="13251" y="3452"/>
                  </a:lnTo>
                  <a:lnTo>
                    <a:pt x="16289" y="414"/>
                  </a:lnTo>
                  <a:lnTo>
                    <a:pt x="24790" y="414"/>
                  </a:lnTo>
                  <a:cubicBezTo>
                    <a:pt x="24847" y="599"/>
                    <a:pt x="24961" y="714"/>
                    <a:pt x="25146" y="714"/>
                  </a:cubicBezTo>
                  <a:cubicBezTo>
                    <a:pt x="25374" y="714"/>
                    <a:pt x="25503" y="528"/>
                    <a:pt x="25503" y="357"/>
                  </a:cubicBezTo>
                  <a:cubicBezTo>
                    <a:pt x="25503" y="114"/>
                    <a:pt x="25374" y="0"/>
                    <a:pt x="25146"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4"/>
            <p:cNvSpPr/>
            <p:nvPr/>
          </p:nvSpPr>
          <p:spPr>
            <a:xfrm rot="-5400000">
              <a:off x="486982" y="3518809"/>
              <a:ext cx="1398445" cy="186169"/>
            </a:xfrm>
            <a:custGeom>
              <a:rect b="b" l="l" r="r" t="t"/>
              <a:pathLst>
                <a:path extrusionOk="0" h="4280" w="32150">
                  <a:moveTo>
                    <a:pt x="1" y="0"/>
                  </a:moveTo>
                  <a:lnTo>
                    <a:pt x="1" y="243"/>
                  </a:lnTo>
                  <a:lnTo>
                    <a:pt x="11539" y="243"/>
                  </a:lnTo>
                  <a:lnTo>
                    <a:pt x="11539" y="4279"/>
                  </a:lnTo>
                  <a:lnTo>
                    <a:pt x="13137" y="4279"/>
                  </a:lnTo>
                  <a:lnTo>
                    <a:pt x="16460" y="956"/>
                  </a:lnTo>
                  <a:lnTo>
                    <a:pt x="31436" y="956"/>
                  </a:lnTo>
                  <a:cubicBezTo>
                    <a:pt x="31507" y="1070"/>
                    <a:pt x="31621" y="1127"/>
                    <a:pt x="31793" y="1127"/>
                  </a:cubicBezTo>
                  <a:cubicBezTo>
                    <a:pt x="31978" y="1127"/>
                    <a:pt x="32149" y="1013"/>
                    <a:pt x="32149" y="770"/>
                  </a:cubicBezTo>
                  <a:cubicBezTo>
                    <a:pt x="32149" y="599"/>
                    <a:pt x="31978" y="414"/>
                    <a:pt x="31793" y="414"/>
                  </a:cubicBezTo>
                  <a:cubicBezTo>
                    <a:pt x="31621" y="414"/>
                    <a:pt x="31436" y="528"/>
                    <a:pt x="31436" y="713"/>
                  </a:cubicBezTo>
                  <a:lnTo>
                    <a:pt x="16403" y="713"/>
                  </a:lnTo>
                  <a:lnTo>
                    <a:pt x="13023" y="4037"/>
                  </a:lnTo>
                  <a:lnTo>
                    <a:pt x="11768" y="4037"/>
                  </a:lnTo>
                  <a:lnTo>
                    <a:pt x="11768"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4"/>
            <p:cNvSpPr/>
            <p:nvPr/>
          </p:nvSpPr>
          <p:spPr>
            <a:xfrm rot="-5400000">
              <a:off x="493507" y="3571876"/>
              <a:ext cx="1302881" cy="175599"/>
            </a:xfrm>
            <a:custGeom>
              <a:rect b="b" l="l" r="r" t="t"/>
              <a:pathLst>
                <a:path extrusionOk="0" h="4037" w="29953">
                  <a:moveTo>
                    <a:pt x="1" y="0"/>
                  </a:moveTo>
                  <a:lnTo>
                    <a:pt x="1" y="228"/>
                  </a:lnTo>
                  <a:lnTo>
                    <a:pt x="12310" y="228"/>
                  </a:lnTo>
                  <a:lnTo>
                    <a:pt x="12310" y="4036"/>
                  </a:lnTo>
                  <a:lnTo>
                    <a:pt x="13137" y="4036"/>
                  </a:lnTo>
                  <a:lnTo>
                    <a:pt x="16403" y="770"/>
                  </a:lnTo>
                  <a:lnTo>
                    <a:pt x="29183" y="770"/>
                  </a:lnTo>
                  <a:cubicBezTo>
                    <a:pt x="29240" y="941"/>
                    <a:pt x="29425" y="1070"/>
                    <a:pt x="29539" y="1070"/>
                  </a:cubicBezTo>
                  <a:cubicBezTo>
                    <a:pt x="29782" y="1070"/>
                    <a:pt x="29953" y="884"/>
                    <a:pt x="29953" y="642"/>
                  </a:cubicBezTo>
                  <a:cubicBezTo>
                    <a:pt x="29953" y="471"/>
                    <a:pt x="29782" y="285"/>
                    <a:pt x="29539" y="285"/>
                  </a:cubicBezTo>
                  <a:cubicBezTo>
                    <a:pt x="29425" y="285"/>
                    <a:pt x="29240" y="414"/>
                    <a:pt x="29183" y="528"/>
                  </a:cubicBezTo>
                  <a:lnTo>
                    <a:pt x="16289" y="528"/>
                  </a:lnTo>
                  <a:lnTo>
                    <a:pt x="13023" y="3794"/>
                  </a:lnTo>
                  <a:lnTo>
                    <a:pt x="12538" y="3794"/>
                  </a:lnTo>
                  <a:lnTo>
                    <a:pt x="12538"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4" name="Google Shape;144;p4"/>
          <p:cNvGrpSpPr/>
          <p:nvPr/>
        </p:nvGrpSpPr>
        <p:grpSpPr>
          <a:xfrm rot="5400000">
            <a:off x="1164743" y="3769144"/>
            <a:ext cx="209624" cy="2539086"/>
            <a:chOff x="9" y="2835115"/>
            <a:chExt cx="134668" cy="1631070"/>
          </a:xfrm>
        </p:grpSpPr>
        <p:sp>
          <p:nvSpPr>
            <p:cNvPr id="145" name="Google Shape;145;p4"/>
            <p:cNvSpPr/>
            <p:nvPr/>
          </p:nvSpPr>
          <p:spPr>
            <a:xfrm rot="-5400000">
              <a:off x="-655129" y="3676378"/>
              <a:ext cx="1497053" cy="82558"/>
            </a:xfrm>
            <a:custGeom>
              <a:rect b="b" l="l" r="r" t="t"/>
              <a:pathLst>
                <a:path extrusionOk="0" h="1898" w="34417">
                  <a:moveTo>
                    <a:pt x="34060" y="0"/>
                  </a:moveTo>
                  <a:cubicBezTo>
                    <a:pt x="33874" y="0"/>
                    <a:pt x="33760" y="57"/>
                    <a:pt x="33703" y="228"/>
                  </a:cubicBezTo>
                  <a:lnTo>
                    <a:pt x="21694" y="228"/>
                  </a:lnTo>
                  <a:lnTo>
                    <a:pt x="20268" y="1655"/>
                  </a:lnTo>
                  <a:lnTo>
                    <a:pt x="0" y="1655"/>
                  </a:lnTo>
                  <a:lnTo>
                    <a:pt x="0" y="1897"/>
                  </a:lnTo>
                  <a:lnTo>
                    <a:pt x="20382" y="1897"/>
                  </a:lnTo>
                  <a:lnTo>
                    <a:pt x="21751" y="471"/>
                  </a:lnTo>
                  <a:lnTo>
                    <a:pt x="33703" y="471"/>
                  </a:lnTo>
                  <a:cubicBezTo>
                    <a:pt x="33760" y="642"/>
                    <a:pt x="33874" y="713"/>
                    <a:pt x="34060" y="713"/>
                  </a:cubicBezTo>
                  <a:cubicBezTo>
                    <a:pt x="34288" y="713"/>
                    <a:pt x="34416" y="585"/>
                    <a:pt x="34416" y="357"/>
                  </a:cubicBezTo>
                  <a:cubicBezTo>
                    <a:pt x="34416" y="114"/>
                    <a:pt x="34288" y="0"/>
                    <a:pt x="34060"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4"/>
            <p:cNvSpPr/>
            <p:nvPr/>
          </p:nvSpPr>
          <p:spPr>
            <a:xfrm rot="-5400000">
              <a:off x="-420003" y="3973575"/>
              <a:ext cx="912621" cy="72597"/>
            </a:xfrm>
            <a:custGeom>
              <a:rect b="b" l="l" r="r" t="t"/>
              <a:pathLst>
                <a:path extrusionOk="0" h="1669" w="20981">
                  <a:moveTo>
                    <a:pt x="20567" y="0"/>
                  </a:moveTo>
                  <a:cubicBezTo>
                    <a:pt x="20382" y="0"/>
                    <a:pt x="20210" y="185"/>
                    <a:pt x="20210" y="357"/>
                  </a:cubicBezTo>
                  <a:cubicBezTo>
                    <a:pt x="20210" y="414"/>
                    <a:pt x="20210" y="485"/>
                    <a:pt x="20268" y="542"/>
                  </a:cubicBezTo>
                  <a:lnTo>
                    <a:pt x="19383" y="1426"/>
                  </a:lnTo>
                  <a:lnTo>
                    <a:pt x="0" y="1426"/>
                  </a:lnTo>
                  <a:lnTo>
                    <a:pt x="0" y="1669"/>
                  </a:lnTo>
                  <a:lnTo>
                    <a:pt x="19440" y="1669"/>
                  </a:lnTo>
                  <a:lnTo>
                    <a:pt x="20382" y="713"/>
                  </a:lnTo>
                  <a:lnTo>
                    <a:pt x="20567" y="713"/>
                  </a:lnTo>
                  <a:cubicBezTo>
                    <a:pt x="20810" y="713"/>
                    <a:pt x="20981" y="599"/>
                    <a:pt x="20981" y="357"/>
                  </a:cubicBezTo>
                  <a:cubicBezTo>
                    <a:pt x="20981" y="185"/>
                    <a:pt x="20810" y="0"/>
                    <a:pt x="20567"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4"/>
            <p:cNvSpPr/>
            <p:nvPr/>
          </p:nvSpPr>
          <p:spPr>
            <a:xfrm rot="-5400000">
              <a:off x="-388076" y="4029078"/>
              <a:ext cx="843156" cy="31057"/>
            </a:xfrm>
            <a:custGeom>
              <a:rect b="b" l="l" r="r" t="t"/>
              <a:pathLst>
                <a:path extrusionOk="0" h="714" w="19384">
                  <a:moveTo>
                    <a:pt x="19027" y="1"/>
                  </a:moveTo>
                  <a:cubicBezTo>
                    <a:pt x="18841" y="1"/>
                    <a:pt x="18727" y="72"/>
                    <a:pt x="18670" y="243"/>
                  </a:cubicBezTo>
                  <a:lnTo>
                    <a:pt x="0" y="243"/>
                  </a:lnTo>
                  <a:lnTo>
                    <a:pt x="0" y="486"/>
                  </a:lnTo>
                  <a:lnTo>
                    <a:pt x="18670" y="486"/>
                  </a:lnTo>
                  <a:cubicBezTo>
                    <a:pt x="18727" y="657"/>
                    <a:pt x="18841" y="714"/>
                    <a:pt x="19027" y="714"/>
                  </a:cubicBezTo>
                  <a:cubicBezTo>
                    <a:pt x="19198" y="714"/>
                    <a:pt x="19383" y="600"/>
                    <a:pt x="19383" y="357"/>
                  </a:cubicBezTo>
                  <a:cubicBezTo>
                    <a:pt x="19383" y="129"/>
                    <a:pt x="19198" y="1"/>
                    <a:pt x="19027"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4"/>
            <p:cNvSpPr/>
            <p:nvPr/>
          </p:nvSpPr>
          <p:spPr>
            <a:xfrm rot="-5400000">
              <a:off x="-758457" y="3604107"/>
              <a:ext cx="1631069" cy="93085"/>
            </a:xfrm>
            <a:custGeom>
              <a:rect b="b" l="l" r="r" t="t"/>
              <a:pathLst>
                <a:path extrusionOk="0" h="2140" w="37498">
                  <a:moveTo>
                    <a:pt x="37140" y="1"/>
                  </a:moveTo>
                  <a:cubicBezTo>
                    <a:pt x="36969" y="1"/>
                    <a:pt x="36855" y="115"/>
                    <a:pt x="36784" y="243"/>
                  </a:cubicBezTo>
                  <a:lnTo>
                    <a:pt x="21523" y="243"/>
                  </a:lnTo>
                  <a:lnTo>
                    <a:pt x="19911" y="1897"/>
                  </a:lnTo>
                  <a:lnTo>
                    <a:pt x="0" y="1897"/>
                  </a:lnTo>
                  <a:lnTo>
                    <a:pt x="0" y="2140"/>
                  </a:lnTo>
                  <a:lnTo>
                    <a:pt x="20025" y="2140"/>
                  </a:lnTo>
                  <a:lnTo>
                    <a:pt x="21637" y="471"/>
                  </a:lnTo>
                  <a:lnTo>
                    <a:pt x="36784" y="471"/>
                  </a:lnTo>
                  <a:cubicBezTo>
                    <a:pt x="36855" y="657"/>
                    <a:pt x="36969" y="771"/>
                    <a:pt x="37140" y="771"/>
                  </a:cubicBezTo>
                  <a:cubicBezTo>
                    <a:pt x="37326" y="771"/>
                    <a:pt x="37497" y="600"/>
                    <a:pt x="37497" y="357"/>
                  </a:cubicBezTo>
                  <a:cubicBezTo>
                    <a:pt x="37497" y="172"/>
                    <a:pt x="37326" y="1"/>
                    <a:pt x="37140"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9" name="Shape 149"/>
        <p:cNvGrpSpPr/>
        <p:nvPr/>
      </p:nvGrpSpPr>
      <p:grpSpPr>
        <a:xfrm>
          <a:off x="0" y="0"/>
          <a:ext cx="0" cy="0"/>
          <a:chOff x="0" y="0"/>
          <a:chExt cx="0" cy="0"/>
        </a:xfrm>
      </p:grpSpPr>
      <p:sp>
        <p:nvSpPr>
          <p:cNvPr id="150" name="Google Shape;150;p5"/>
          <p:cNvSpPr/>
          <p:nvPr/>
        </p:nvSpPr>
        <p:spPr>
          <a:xfrm>
            <a:off x="219475" y="181100"/>
            <a:ext cx="8705100" cy="4781100"/>
          </a:xfrm>
          <a:prstGeom prst="roundRect">
            <a:avLst>
              <a:gd fmla="val 5732" name="adj"/>
            </a:avLst>
          </a:prstGeom>
          <a:gradFill>
            <a:gsLst>
              <a:gs pos="0">
                <a:schemeClr val="lt2"/>
              </a:gs>
              <a:gs pos="100000">
                <a:schemeClr val="dk2"/>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1" name="Google Shape;151;p5"/>
          <p:cNvGrpSpPr/>
          <p:nvPr/>
        </p:nvGrpSpPr>
        <p:grpSpPr>
          <a:xfrm rot="10800000">
            <a:off x="396301" y="-696825"/>
            <a:ext cx="1221552" cy="2622112"/>
            <a:chOff x="5452016" y="2824589"/>
            <a:chExt cx="689908" cy="1480917"/>
          </a:xfrm>
        </p:grpSpPr>
        <p:sp>
          <p:nvSpPr>
            <p:cNvPr id="152" name="Google Shape;152;p5"/>
            <p:cNvSpPr/>
            <p:nvPr/>
          </p:nvSpPr>
          <p:spPr>
            <a:xfrm rot="-5400000">
              <a:off x="5392462" y="3556043"/>
              <a:ext cx="1325804" cy="173120"/>
            </a:xfrm>
            <a:custGeom>
              <a:rect b="b" l="l" r="r" t="t"/>
              <a:pathLst>
                <a:path extrusionOk="0" h="3980" w="30480">
                  <a:moveTo>
                    <a:pt x="30066" y="0"/>
                  </a:moveTo>
                  <a:cubicBezTo>
                    <a:pt x="29952" y="0"/>
                    <a:pt x="29767" y="114"/>
                    <a:pt x="29710" y="300"/>
                  </a:cubicBezTo>
                  <a:lnTo>
                    <a:pt x="17829" y="300"/>
                  </a:lnTo>
                  <a:lnTo>
                    <a:pt x="14377" y="3751"/>
                  </a:lnTo>
                  <a:lnTo>
                    <a:pt x="11467" y="3751"/>
                  </a:lnTo>
                  <a:lnTo>
                    <a:pt x="11467" y="357"/>
                  </a:lnTo>
                  <a:lnTo>
                    <a:pt x="0" y="357"/>
                  </a:lnTo>
                  <a:lnTo>
                    <a:pt x="0" y="599"/>
                  </a:lnTo>
                  <a:lnTo>
                    <a:pt x="11225" y="599"/>
                  </a:lnTo>
                  <a:lnTo>
                    <a:pt x="11225" y="3979"/>
                  </a:lnTo>
                  <a:lnTo>
                    <a:pt x="14491" y="3979"/>
                  </a:lnTo>
                  <a:lnTo>
                    <a:pt x="17943" y="542"/>
                  </a:lnTo>
                  <a:lnTo>
                    <a:pt x="29710" y="542"/>
                  </a:lnTo>
                  <a:cubicBezTo>
                    <a:pt x="29767" y="656"/>
                    <a:pt x="29952" y="770"/>
                    <a:pt x="30066" y="770"/>
                  </a:cubicBezTo>
                  <a:cubicBezTo>
                    <a:pt x="30309" y="770"/>
                    <a:pt x="30480" y="599"/>
                    <a:pt x="30480" y="414"/>
                  </a:cubicBezTo>
                  <a:cubicBezTo>
                    <a:pt x="30480" y="185"/>
                    <a:pt x="30309" y="0"/>
                    <a:pt x="30066"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5"/>
            <p:cNvSpPr/>
            <p:nvPr/>
          </p:nvSpPr>
          <p:spPr>
            <a:xfrm rot="-5400000">
              <a:off x="5265885" y="3473528"/>
              <a:ext cx="1480916" cy="183037"/>
            </a:xfrm>
            <a:custGeom>
              <a:rect b="b" l="l" r="r" t="t"/>
              <a:pathLst>
                <a:path extrusionOk="0" h="4208" w="34046">
                  <a:moveTo>
                    <a:pt x="33632" y="0"/>
                  </a:moveTo>
                  <a:cubicBezTo>
                    <a:pt x="33518" y="0"/>
                    <a:pt x="33332" y="114"/>
                    <a:pt x="33275" y="228"/>
                  </a:cubicBezTo>
                  <a:lnTo>
                    <a:pt x="17757" y="228"/>
                  </a:lnTo>
                  <a:lnTo>
                    <a:pt x="14020" y="3980"/>
                  </a:lnTo>
                  <a:lnTo>
                    <a:pt x="12480" y="3980"/>
                  </a:lnTo>
                  <a:lnTo>
                    <a:pt x="12480" y="827"/>
                  </a:lnTo>
                  <a:lnTo>
                    <a:pt x="0" y="827"/>
                  </a:lnTo>
                  <a:lnTo>
                    <a:pt x="0" y="1070"/>
                  </a:lnTo>
                  <a:lnTo>
                    <a:pt x="12238" y="1070"/>
                  </a:lnTo>
                  <a:lnTo>
                    <a:pt x="12238" y="4208"/>
                  </a:lnTo>
                  <a:lnTo>
                    <a:pt x="14135" y="4208"/>
                  </a:lnTo>
                  <a:lnTo>
                    <a:pt x="17886" y="471"/>
                  </a:lnTo>
                  <a:lnTo>
                    <a:pt x="33275" y="471"/>
                  </a:lnTo>
                  <a:cubicBezTo>
                    <a:pt x="33332" y="642"/>
                    <a:pt x="33518" y="770"/>
                    <a:pt x="33632" y="770"/>
                  </a:cubicBezTo>
                  <a:cubicBezTo>
                    <a:pt x="33874" y="770"/>
                    <a:pt x="34046" y="585"/>
                    <a:pt x="34046" y="357"/>
                  </a:cubicBezTo>
                  <a:cubicBezTo>
                    <a:pt x="34046" y="171"/>
                    <a:pt x="33874" y="0"/>
                    <a:pt x="33632"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5"/>
            <p:cNvSpPr/>
            <p:nvPr/>
          </p:nvSpPr>
          <p:spPr>
            <a:xfrm rot="-5400000">
              <a:off x="5330414" y="3589558"/>
              <a:ext cx="1245768" cy="186126"/>
            </a:xfrm>
            <a:custGeom>
              <a:rect b="b" l="l" r="r" t="t"/>
              <a:pathLst>
                <a:path extrusionOk="0" h="4279" w="28640">
                  <a:moveTo>
                    <a:pt x="28283" y="0"/>
                  </a:moveTo>
                  <a:cubicBezTo>
                    <a:pt x="28098" y="0"/>
                    <a:pt x="27984" y="57"/>
                    <a:pt x="27927" y="243"/>
                  </a:cubicBezTo>
                  <a:lnTo>
                    <a:pt x="17829" y="243"/>
                  </a:lnTo>
                  <a:lnTo>
                    <a:pt x="14020" y="4036"/>
                  </a:lnTo>
                  <a:lnTo>
                    <a:pt x="13250" y="4036"/>
                  </a:lnTo>
                  <a:lnTo>
                    <a:pt x="13250" y="1255"/>
                  </a:lnTo>
                  <a:lnTo>
                    <a:pt x="0" y="1255"/>
                  </a:lnTo>
                  <a:lnTo>
                    <a:pt x="0" y="1483"/>
                  </a:lnTo>
                  <a:lnTo>
                    <a:pt x="13008" y="1483"/>
                  </a:lnTo>
                  <a:lnTo>
                    <a:pt x="13008" y="4279"/>
                  </a:lnTo>
                  <a:lnTo>
                    <a:pt x="14078" y="4279"/>
                  </a:lnTo>
                  <a:lnTo>
                    <a:pt x="17886" y="471"/>
                  </a:lnTo>
                  <a:lnTo>
                    <a:pt x="27927" y="471"/>
                  </a:lnTo>
                  <a:cubicBezTo>
                    <a:pt x="27984" y="656"/>
                    <a:pt x="28098" y="713"/>
                    <a:pt x="28283" y="713"/>
                  </a:cubicBezTo>
                  <a:cubicBezTo>
                    <a:pt x="28454" y="713"/>
                    <a:pt x="28640" y="599"/>
                    <a:pt x="28640" y="357"/>
                  </a:cubicBezTo>
                  <a:cubicBezTo>
                    <a:pt x="28640" y="114"/>
                    <a:pt x="28454" y="0"/>
                    <a:pt x="28283"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5"/>
            <p:cNvSpPr/>
            <p:nvPr/>
          </p:nvSpPr>
          <p:spPr>
            <a:xfrm rot="-5400000">
              <a:off x="5370411" y="3676053"/>
              <a:ext cx="1059686" cy="199219"/>
            </a:xfrm>
            <a:custGeom>
              <a:rect b="b" l="l" r="r" t="t"/>
              <a:pathLst>
                <a:path extrusionOk="0" h="4580" w="24362">
                  <a:moveTo>
                    <a:pt x="24004" y="1"/>
                  </a:moveTo>
                  <a:cubicBezTo>
                    <a:pt x="23819" y="1"/>
                    <a:pt x="23705" y="129"/>
                    <a:pt x="23648" y="300"/>
                  </a:cubicBezTo>
                  <a:lnTo>
                    <a:pt x="17700" y="300"/>
                  </a:lnTo>
                  <a:lnTo>
                    <a:pt x="14020" y="3980"/>
                  </a:lnTo>
                  <a:lnTo>
                    <a:pt x="14020" y="1613"/>
                  </a:lnTo>
                  <a:lnTo>
                    <a:pt x="0" y="1613"/>
                  </a:lnTo>
                  <a:lnTo>
                    <a:pt x="0" y="1841"/>
                  </a:lnTo>
                  <a:lnTo>
                    <a:pt x="13778" y="1841"/>
                  </a:lnTo>
                  <a:lnTo>
                    <a:pt x="13778" y="4579"/>
                  </a:lnTo>
                  <a:lnTo>
                    <a:pt x="17829" y="543"/>
                  </a:lnTo>
                  <a:lnTo>
                    <a:pt x="23648" y="543"/>
                  </a:lnTo>
                  <a:cubicBezTo>
                    <a:pt x="23705" y="657"/>
                    <a:pt x="23819" y="771"/>
                    <a:pt x="24004" y="771"/>
                  </a:cubicBezTo>
                  <a:cubicBezTo>
                    <a:pt x="24176" y="771"/>
                    <a:pt x="24361" y="600"/>
                    <a:pt x="24361" y="414"/>
                  </a:cubicBezTo>
                  <a:cubicBezTo>
                    <a:pt x="24361" y="186"/>
                    <a:pt x="24176" y="1"/>
                    <a:pt x="24004"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5"/>
            <p:cNvSpPr/>
            <p:nvPr/>
          </p:nvSpPr>
          <p:spPr>
            <a:xfrm rot="-5400000">
              <a:off x="5334134" y="3789929"/>
              <a:ext cx="935588" cy="95564"/>
            </a:xfrm>
            <a:custGeom>
              <a:rect b="b" l="l" r="r" t="t"/>
              <a:pathLst>
                <a:path extrusionOk="0" h="2197" w="21509">
                  <a:moveTo>
                    <a:pt x="21095" y="0"/>
                  </a:moveTo>
                  <a:cubicBezTo>
                    <a:pt x="20966" y="0"/>
                    <a:pt x="20795" y="128"/>
                    <a:pt x="20738" y="243"/>
                  </a:cubicBezTo>
                  <a:lnTo>
                    <a:pt x="16987" y="243"/>
                  </a:lnTo>
                  <a:lnTo>
                    <a:pt x="15261" y="1968"/>
                  </a:lnTo>
                  <a:lnTo>
                    <a:pt x="0" y="1968"/>
                  </a:lnTo>
                  <a:lnTo>
                    <a:pt x="0" y="2197"/>
                  </a:lnTo>
                  <a:lnTo>
                    <a:pt x="15390" y="2197"/>
                  </a:lnTo>
                  <a:lnTo>
                    <a:pt x="17116" y="485"/>
                  </a:lnTo>
                  <a:lnTo>
                    <a:pt x="20738" y="485"/>
                  </a:lnTo>
                  <a:cubicBezTo>
                    <a:pt x="20795" y="656"/>
                    <a:pt x="20966" y="713"/>
                    <a:pt x="21095" y="713"/>
                  </a:cubicBezTo>
                  <a:cubicBezTo>
                    <a:pt x="21323" y="713"/>
                    <a:pt x="21508" y="599"/>
                    <a:pt x="21508" y="357"/>
                  </a:cubicBezTo>
                  <a:cubicBezTo>
                    <a:pt x="21508" y="186"/>
                    <a:pt x="21323" y="0"/>
                    <a:pt x="21095"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5"/>
            <p:cNvSpPr/>
            <p:nvPr/>
          </p:nvSpPr>
          <p:spPr>
            <a:xfrm rot="-5400000">
              <a:off x="5331634" y="3818442"/>
              <a:ext cx="868602" cy="105525"/>
            </a:xfrm>
            <a:custGeom>
              <a:rect b="b" l="l" r="r" t="t"/>
              <a:pathLst>
                <a:path extrusionOk="0" h="2426" w="19969">
                  <a:moveTo>
                    <a:pt x="19540" y="1"/>
                  </a:moveTo>
                  <a:cubicBezTo>
                    <a:pt x="19426" y="1"/>
                    <a:pt x="19255" y="115"/>
                    <a:pt x="19184" y="286"/>
                  </a:cubicBezTo>
                  <a:lnTo>
                    <a:pt x="16516" y="286"/>
                  </a:lnTo>
                  <a:lnTo>
                    <a:pt x="14620" y="2197"/>
                  </a:lnTo>
                  <a:lnTo>
                    <a:pt x="0" y="2197"/>
                  </a:lnTo>
                  <a:lnTo>
                    <a:pt x="0" y="2425"/>
                  </a:lnTo>
                  <a:lnTo>
                    <a:pt x="14734" y="2425"/>
                  </a:lnTo>
                  <a:lnTo>
                    <a:pt x="16631" y="529"/>
                  </a:lnTo>
                  <a:lnTo>
                    <a:pt x="19184" y="529"/>
                  </a:lnTo>
                  <a:cubicBezTo>
                    <a:pt x="19255" y="643"/>
                    <a:pt x="19426" y="771"/>
                    <a:pt x="19540" y="771"/>
                  </a:cubicBezTo>
                  <a:cubicBezTo>
                    <a:pt x="19783" y="771"/>
                    <a:pt x="19968" y="586"/>
                    <a:pt x="19968" y="414"/>
                  </a:cubicBezTo>
                  <a:cubicBezTo>
                    <a:pt x="19968" y="172"/>
                    <a:pt x="19783" y="1"/>
                    <a:pt x="19540"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5"/>
            <p:cNvSpPr/>
            <p:nvPr/>
          </p:nvSpPr>
          <p:spPr>
            <a:xfrm rot="-5400000">
              <a:off x="5163516" y="3683817"/>
              <a:ext cx="1119234" cy="124142"/>
            </a:xfrm>
            <a:custGeom>
              <a:rect b="b" l="l" r="r" t="t"/>
              <a:pathLst>
                <a:path extrusionOk="0" h="2854" w="25731">
                  <a:moveTo>
                    <a:pt x="25374" y="1"/>
                  </a:moveTo>
                  <a:cubicBezTo>
                    <a:pt x="25188" y="1"/>
                    <a:pt x="25074" y="129"/>
                    <a:pt x="25017" y="243"/>
                  </a:cubicBezTo>
                  <a:lnTo>
                    <a:pt x="13778" y="243"/>
                  </a:lnTo>
                  <a:lnTo>
                    <a:pt x="13778" y="2625"/>
                  </a:lnTo>
                  <a:lnTo>
                    <a:pt x="0" y="2625"/>
                  </a:lnTo>
                  <a:lnTo>
                    <a:pt x="0" y="2853"/>
                  </a:lnTo>
                  <a:lnTo>
                    <a:pt x="14020" y="2853"/>
                  </a:lnTo>
                  <a:lnTo>
                    <a:pt x="14020" y="486"/>
                  </a:lnTo>
                  <a:lnTo>
                    <a:pt x="25017" y="486"/>
                  </a:lnTo>
                  <a:cubicBezTo>
                    <a:pt x="25074" y="657"/>
                    <a:pt x="25188" y="771"/>
                    <a:pt x="25374" y="771"/>
                  </a:cubicBezTo>
                  <a:cubicBezTo>
                    <a:pt x="25545" y="771"/>
                    <a:pt x="25730" y="600"/>
                    <a:pt x="25730" y="357"/>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5"/>
            <p:cNvSpPr/>
            <p:nvPr/>
          </p:nvSpPr>
          <p:spPr>
            <a:xfrm rot="-5400000">
              <a:off x="5189572" y="3740886"/>
              <a:ext cx="982130" cy="147109"/>
            </a:xfrm>
            <a:custGeom>
              <a:rect b="b" l="l" r="r" t="t"/>
              <a:pathLst>
                <a:path extrusionOk="0" h="3382" w="22579">
                  <a:moveTo>
                    <a:pt x="22165" y="1"/>
                  </a:moveTo>
                  <a:cubicBezTo>
                    <a:pt x="22036" y="1"/>
                    <a:pt x="21865" y="58"/>
                    <a:pt x="21808" y="229"/>
                  </a:cubicBezTo>
                  <a:lnTo>
                    <a:pt x="12837" y="229"/>
                  </a:lnTo>
                  <a:lnTo>
                    <a:pt x="12837" y="3153"/>
                  </a:lnTo>
                  <a:lnTo>
                    <a:pt x="0" y="3153"/>
                  </a:lnTo>
                  <a:lnTo>
                    <a:pt x="0" y="3381"/>
                  </a:lnTo>
                  <a:lnTo>
                    <a:pt x="13065" y="3381"/>
                  </a:lnTo>
                  <a:lnTo>
                    <a:pt x="13065" y="471"/>
                  </a:lnTo>
                  <a:lnTo>
                    <a:pt x="21808" y="471"/>
                  </a:lnTo>
                  <a:cubicBezTo>
                    <a:pt x="21865" y="657"/>
                    <a:pt x="22036" y="714"/>
                    <a:pt x="22165" y="714"/>
                  </a:cubicBezTo>
                  <a:cubicBezTo>
                    <a:pt x="22393" y="714"/>
                    <a:pt x="22578" y="586"/>
                    <a:pt x="22578" y="357"/>
                  </a:cubicBezTo>
                  <a:cubicBezTo>
                    <a:pt x="22578" y="115"/>
                    <a:pt x="22393" y="1"/>
                    <a:pt x="22165"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5"/>
            <p:cNvSpPr/>
            <p:nvPr/>
          </p:nvSpPr>
          <p:spPr>
            <a:xfrm rot="-5400000">
              <a:off x="5194836" y="3787124"/>
              <a:ext cx="868602" cy="168161"/>
            </a:xfrm>
            <a:custGeom>
              <a:rect b="b" l="l" r="r" t="t"/>
              <a:pathLst>
                <a:path extrusionOk="0" h="3866" w="19969">
                  <a:moveTo>
                    <a:pt x="19540" y="1"/>
                  </a:moveTo>
                  <a:cubicBezTo>
                    <a:pt x="19426" y="1"/>
                    <a:pt x="19255" y="115"/>
                    <a:pt x="19184" y="300"/>
                  </a:cubicBezTo>
                  <a:lnTo>
                    <a:pt x="11995" y="300"/>
                  </a:lnTo>
                  <a:lnTo>
                    <a:pt x="11995" y="3623"/>
                  </a:lnTo>
                  <a:lnTo>
                    <a:pt x="0" y="3623"/>
                  </a:lnTo>
                  <a:lnTo>
                    <a:pt x="0" y="3866"/>
                  </a:lnTo>
                  <a:lnTo>
                    <a:pt x="12238" y="3866"/>
                  </a:lnTo>
                  <a:lnTo>
                    <a:pt x="12238" y="528"/>
                  </a:lnTo>
                  <a:lnTo>
                    <a:pt x="19184" y="528"/>
                  </a:lnTo>
                  <a:cubicBezTo>
                    <a:pt x="19255" y="657"/>
                    <a:pt x="19426" y="771"/>
                    <a:pt x="19540" y="771"/>
                  </a:cubicBezTo>
                  <a:cubicBezTo>
                    <a:pt x="19783" y="771"/>
                    <a:pt x="19968" y="585"/>
                    <a:pt x="19968" y="414"/>
                  </a:cubicBezTo>
                  <a:cubicBezTo>
                    <a:pt x="19968" y="172"/>
                    <a:pt x="19783" y="1"/>
                    <a:pt x="19540"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5"/>
            <p:cNvSpPr/>
            <p:nvPr/>
          </p:nvSpPr>
          <p:spPr>
            <a:xfrm rot="-5400000">
              <a:off x="5215324" y="3849151"/>
              <a:ext cx="733977" cy="178731"/>
            </a:xfrm>
            <a:custGeom>
              <a:rect b="b" l="l" r="r" t="t"/>
              <a:pathLst>
                <a:path extrusionOk="0" h="4109" w="16874">
                  <a:moveTo>
                    <a:pt x="16516" y="0"/>
                  </a:moveTo>
                  <a:cubicBezTo>
                    <a:pt x="16331" y="0"/>
                    <a:pt x="16217" y="129"/>
                    <a:pt x="16160" y="300"/>
                  </a:cubicBezTo>
                  <a:lnTo>
                    <a:pt x="11111" y="300"/>
                  </a:lnTo>
                  <a:lnTo>
                    <a:pt x="11111" y="3866"/>
                  </a:lnTo>
                  <a:lnTo>
                    <a:pt x="0" y="3866"/>
                  </a:lnTo>
                  <a:lnTo>
                    <a:pt x="0" y="4108"/>
                  </a:lnTo>
                  <a:lnTo>
                    <a:pt x="11339" y="4108"/>
                  </a:lnTo>
                  <a:lnTo>
                    <a:pt x="11339" y="542"/>
                  </a:lnTo>
                  <a:lnTo>
                    <a:pt x="16160" y="542"/>
                  </a:lnTo>
                  <a:cubicBezTo>
                    <a:pt x="16217" y="657"/>
                    <a:pt x="16331" y="785"/>
                    <a:pt x="16516" y="785"/>
                  </a:cubicBezTo>
                  <a:cubicBezTo>
                    <a:pt x="16759" y="785"/>
                    <a:pt x="16873" y="599"/>
                    <a:pt x="16873" y="428"/>
                  </a:cubicBezTo>
                  <a:cubicBezTo>
                    <a:pt x="16873" y="186"/>
                    <a:pt x="16759" y="0"/>
                    <a:pt x="16516"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5"/>
            <p:cNvSpPr/>
            <p:nvPr/>
          </p:nvSpPr>
          <p:spPr>
            <a:xfrm rot="-5400000">
              <a:off x="5841900" y="4018530"/>
              <a:ext cx="465336" cy="108613"/>
            </a:xfrm>
            <a:custGeom>
              <a:rect b="b" l="l" r="r" t="t"/>
              <a:pathLst>
                <a:path extrusionOk="0" h="2497" w="10698">
                  <a:moveTo>
                    <a:pt x="0" y="1"/>
                  </a:moveTo>
                  <a:lnTo>
                    <a:pt x="0" y="243"/>
                  </a:lnTo>
                  <a:lnTo>
                    <a:pt x="10455" y="243"/>
                  </a:lnTo>
                  <a:lnTo>
                    <a:pt x="10455" y="2497"/>
                  </a:lnTo>
                  <a:lnTo>
                    <a:pt x="10697" y="2497"/>
                  </a:lnTo>
                  <a:lnTo>
                    <a:pt x="10697" y="1"/>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5"/>
            <p:cNvSpPr/>
            <p:nvPr/>
          </p:nvSpPr>
          <p:spPr>
            <a:xfrm rot="-5400000">
              <a:off x="5874501" y="4051132"/>
              <a:ext cx="431191" cy="77556"/>
            </a:xfrm>
            <a:custGeom>
              <a:rect b="b" l="l" r="r" t="t"/>
              <a:pathLst>
                <a:path extrusionOk="0" h="1783" w="9913">
                  <a:moveTo>
                    <a:pt x="0" y="0"/>
                  </a:moveTo>
                  <a:lnTo>
                    <a:pt x="0" y="243"/>
                  </a:lnTo>
                  <a:lnTo>
                    <a:pt x="9685" y="243"/>
                  </a:lnTo>
                  <a:lnTo>
                    <a:pt x="9685" y="1783"/>
                  </a:lnTo>
                  <a:lnTo>
                    <a:pt x="9913" y="1783"/>
                  </a:lnTo>
                  <a:lnTo>
                    <a:pt x="9913"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5"/>
            <p:cNvSpPr/>
            <p:nvPr/>
          </p:nvSpPr>
          <p:spPr>
            <a:xfrm rot="-5400000">
              <a:off x="5229613" y="3907503"/>
              <a:ext cx="620405" cy="175599"/>
            </a:xfrm>
            <a:custGeom>
              <a:rect b="b" l="l" r="r" t="t"/>
              <a:pathLst>
                <a:path extrusionOk="0" h="4037" w="14263">
                  <a:moveTo>
                    <a:pt x="13906" y="0"/>
                  </a:moveTo>
                  <a:cubicBezTo>
                    <a:pt x="13721" y="0"/>
                    <a:pt x="13607" y="57"/>
                    <a:pt x="13550" y="228"/>
                  </a:cubicBezTo>
                  <a:lnTo>
                    <a:pt x="10155" y="228"/>
                  </a:lnTo>
                  <a:lnTo>
                    <a:pt x="10155" y="3794"/>
                  </a:lnTo>
                  <a:lnTo>
                    <a:pt x="0" y="3794"/>
                  </a:lnTo>
                  <a:lnTo>
                    <a:pt x="0" y="4036"/>
                  </a:lnTo>
                  <a:lnTo>
                    <a:pt x="10398" y="4036"/>
                  </a:lnTo>
                  <a:lnTo>
                    <a:pt x="10398" y="471"/>
                  </a:lnTo>
                  <a:lnTo>
                    <a:pt x="13550" y="471"/>
                  </a:lnTo>
                  <a:cubicBezTo>
                    <a:pt x="13607" y="656"/>
                    <a:pt x="13721" y="713"/>
                    <a:pt x="13906" y="713"/>
                  </a:cubicBezTo>
                  <a:cubicBezTo>
                    <a:pt x="14078" y="713"/>
                    <a:pt x="14263" y="585"/>
                    <a:pt x="14263" y="357"/>
                  </a:cubicBezTo>
                  <a:cubicBezTo>
                    <a:pt x="14263" y="114"/>
                    <a:pt x="14078" y="0"/>
                    <a:pt x="13906"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5" name="Google Shape;165;p5"/>
          <p:cNvGrpSpPr/>
          <p:nvPr/>
        </p:nvGrpSpPr>
        <p:grpSpPr>
          <a:xfrm>
            <a:off x="6976252" y="3748209"/>
            <a:ext cx="1701243" cy="2750653"/>
            <a:chOff x="6976252" y="2907159"/>
            <a:chExt cx="1701243" cy="2750653"/>
          </a:xfrm>
        </p:grpSpPr>
        <p:grpSp>
          <p:nvGrpSpPr>
            <p:cNvPr id="166" name="Google Shape;166;p5"/>
            <p:cNvGrpSpPr/>
            <p:nvPr/>
          </p:nvGrpSpPr>
          <p:grpSpPr>
            <a:xfrm>
              <a:off x="6976252" y="2907159"/>
              <a:ext cx="847021" cy="2750652"/>
              <a:chOff x="6278982" y="2751992"/>
              <a:chExt cx="478381" cy="1553514"/>
            </a:xfrm>
          </p:grpSpPr>
          <p:sp>
            <p:nvSpPr>
              <p:cNvPr id="167" name="Google Shape;167;p5"/>
              <p:cNvSpPr/>
              <p:nvPr/>
            </p:nvSpPr>
            <p:spPr>
              <a:xfrm rot="-5400000">
                <a:off x="6192439" y="3740581"/>
                <a:ext cx="1059686" cy="70161"/>
              </a:xfrm>
              <a:custGeom>
                <a:rect b="b" l="l" r="r" t="t"/>
                <a:pathLst>
                  <a:path extrusionOk="0" h="1613" w="24362">
                    <a:moveTo>
                      <a:pt x="0" y="0"/>
                    </a:moveTo>
                    <a:lnTo>
                      <a:pt x="0" y="243"/>
                    </a:lnTo>
                    <a:lnTo>
                      <a:pt x="15917" y="243"/>
                    </a:lnTo>
                    <a:lnTo>
                      <a:pt x="17173" y="1313"/>
                    </a:lnTo>
                    <a:lnTo>
                      <a:pt x="23648" y="1313"/>
                    </a:lnTo>
                    <a:cubicBezTo>
                      <a:pt x="23705" y="1498"/>
                      <a:pt x="23819" y="1612"/>
                      <a:pt x="24004" y="1612"/>
                    </a:cubicBezTo>
                    <a:cubicBezTo>
                      <a:pt x="24176" y="1612"/>
                      <a:pt x="24361" y="1427"/>
                      <a:pt x="24361" y="1199"/>
                    </a:cubicBezTo>
                    <a:cubicBezTo>
                      <a:pt x="24361" y="1013"/>
                      <a:pt x="24176" y="842"/>
                      <a:pt x="24004" y="842"/>
                    </a:cubicBezTo>
                    <a:cubicBezTo>
                      <a:pt x="23819" y="842"/>
                      <a:pt x="23705" y="956"/>
                      <a:pt x="23648" y="1070"/>
                    </a:cubicBezTo>
                    <a:lnTo>
                      <a:pt x="17230" y="1070"/>
                    </a:lnTo>
                    <a:lnTo>
                      <a:pt x="15975"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5"/>
              <p:cNvSpPr/>
              <p:nvPr/>
            </p:nvSpPr>
            <p:spPr>
              <a:xfrm rot="-5400000">
                <a:off x="6010359" y="3607522"/>
                <a:ext cx="1325804" cy="70161"/>
              </a:xfrm>
              <a:custGeom>
                <a:rect b="b" l="l" r="r" t="t"/>
                <a:pathLst>
                  <a:path extrusionOk="0" h="1613" w="30480">
                    <a:moveTo>
                      <a:pt x="0" y="1"/>
                    </a:moveTo>
                    <a:lnTo>
                      <a:pt x="0" y="243"/>
                    </a:lnTo>
                    <a:lnTo>
                      <a:pt x="17173" y="243"/>
                    </a:lnTo>
                    <a:lnTo>
                      <a:pt x="18242" y="1370"/>
                    </a:lnTo>
                    <a:lnTo>
                      <a:pt x="29710" y="1370"/>
                    </a:lnTo>
                    <a:cubicBezTo>
                      <a:pt x="29767" y="1484"/>
                      <a:pt x="29952" y="1612"/>
                      <a:pt x="30066" y="1612"/>
                    </a:cubicBezTo>
                    <a:cubicBezTo>
                      <a:pt x="30309" y="1612"/>
                      <a:pt x="30480" y="1427"/>
                      <a:pt x="30480" y="1256"/>
                    </a:cubicBezTo>
                    <a:cubicBezTo>
                      <a:pt x="30480" y="1013"/>
                      <a:pt x="30309" y="842"/>
                      <a:pt x="30066" y="842"/>
                    </a:cubicBezTo>
                    <a:cubicBezTo>
                      <a:pt x="29952" y="842"/>
                      <a:pt x="29767" y="956"/>
                      <a:pt x="29710" y="1127"/>
                    </a:cubicBezTo>
                    <a:lnTo>
                      <a:pt x="18356" y="1127"/>
                    </a:lnTo>
                    <a:lnTo>
                      <a:pt x="17230" y="1"/>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5"/>
              <p:cNvSpPr/>
              <p:nvPr/>
            </p:nvSpPr>
            <p:spPr>
              <a:xfrm rot="-5400000">
                <a:off x="6022147" y="3665853"/>
                <a:ext cx="1214755" cy="64550"/>
              </a:xfrm>
              <a:custGeom>
                <a:rect b="b" l="l" r="r" t="t"/>
                <a:pathLst>
                  <a:path extrusionOk="0" h="1484" w="27927">
                    <a:moveTo>
                      <a:pt x="0" y="0"/>
                    </a:moveTo>
                    <a:lnTo>
                      <a:pt x="0" y="229"/>
                    </a:lnTo>
                    <a:lnTo>
                      <a:pt x="17943" y="229"/>
                    </a:lnTo>
                    <a:lnTo>
                      <a:pt x="18898" y="1241"/>
                    </a:lnTo>
                    <a:lnTo>
                      <a:pt x="27157" y="1241"/>
                    </a:lnTo>
                    <a:cubicBezTo>
                      <a:pt x="27214" y="1427"/>
                      <a:pt x="27385" y="1484"/>
                      <a:pt x="27513" y="1484"/>
                    </a:cubicBezTo>
                    <a:cubicBezTo>
                      <a:pt x="27741" y="1484"/>
                      <a:pt x="27927" y="1298"/>
                      <a:pt x="27927" y="1127"/>
                    </a:cubicBezTo>
                    <a:cubicBezTo>
                      <a:pt x="27927" y="885"/>
                      <a:pt x="27741" y="771"/>
                      <a:pt x="27513" y="771"/>
                    </a:cubicBezTo>
                    <a:cubicBezTo>
                      <a:pt x="27385" y="771"/>
                      <a:pt x="27214" y="828"/>
                      <a:pt x="27157" y="999"/>
                    </a:cubicBezTo>
                    <a:lnTo>
                      <a:pt x="19012" y="999"/>
                    </a:lnTo>
                    <a:lnTo>
                      <a:pt x="18000"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5"/>
              <p:cNvSpPr/>
              <p:nvPr/>
            </p:nvSpPr>
            <p:spPr>
              <a:xfrm rot="-5400000">
                <a:off x="5843461" y="3619310"/>
                <a:ext cx="1279305" cy="93085"/>
              </a:xfrm>
              <a:custGeom>
                <a:rect b="b" l="l" r="r" t="t"/>
                <a:pathLst>
                  <a:path extrusionOk="0" h="2140" w="29411">
                    <a:moveTo>
                      <a:pt x="28996" y="0"/>
                    </a:moveTo>
                    <a:cubicBezTo>
                      <a:pt x="28882" y="0"/>
                      <a:pt x="28697" y="57"/>
                      <a:pt x="28640" y="243"/>
                    </a:cubicBezTo>
                    <a:lnTo>
                      <a:pt x="20610" y="243"/>
                    </a:lnTo>
                    <a:lnTo>
                      <a:pt x="20610" y="1911"/>
                    </a:lnTo>
                    <a:lnTo>
                      <a:pt x="0" y="1911"/>
                    </a:lnTo>
                    <a:lnTo>
                      <a:pt x="0" y="2140"/>
                    </a:lnTo>
                    <a:lnTo>
                      <a:pt x="20852" y="2140"/>
                    </a:lnTo>
                    <a:lnTo>
                      <a:pt x="20852" y="485"/>
                    </a:lnTo>
                    <a:lnTo>
                      <a:pt x="28640" y="485"/>
                    </a:lnTo>
                    <a:cubicBezTo>
                      <a:pt x="28697" y="656"/>
                      <a:pt x="28882" y="713"/>
                      <a:pt x="28996" y="713"/>
                    </a:cubicBezTo>
                    <a:cubicBezTo>
                      <a:pt x="29239" y="713"/>
                      <a:pt x="29410" y="542"/>
                      <a:pt x="29410" y="357"/>
                    </a:cubicBezTo>
                    <a:cubicBezTo>
                      <a:pt x="29410" y="129"/>
                      <a:pt x="29239" y="0"/>
                      <a:pt x="28996"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5"/>
              <p:cNvSpPr/>
              <p:nvPr/>
            </p:nvSpPr>
            <p:spPr>
              <a:xfrm rot="-5400000">
                <a:off x="5753204" y="3565025"/>
                <a:ext cx="1374825" cy="106134"/>
              </a:xfrm>
              <a:custGeom>
                <a:rect b="b" l="l" r="r" t="t"/>
                <a:pathLst>
                  <a:path extrusionOk="0" h="2440" w="31607">
                    <a:moveTo>
                      <a:pt x="31193" y="1"/>
                    </a:moveTo>
                    <a:cubicBezTo>
                      <a:pt x="31079" y="1"/>
                      <a:pt x="30893" y="58"/>
                      <a:pt x="30836" y="243"/>
                    </a:cubicBezTo>
                    <a:lnTo>
                      <a:pt x="19426" y="243"/>
                    </a:lnTo>
                    <a:lnTo>
                      <a:pt x="19426" y="2197"/>
                    </a:lnTo>
                    <a:lnTo>
                      <a:pt x="0" y="2197"/>
                    </a:lnTo>
                    <a:lnTo>
                      <a:pt x="0" y="2439"/>
                    </a:lnTo>
                    <a:lnTo>
                      <a:pt x="19669" y="2439"/>
                    </a:lnTo>
                    <a:lnTo>
                      <a:pt x="19669" y="471"/>
                    </a:lnTo>
                    <a:lnTo>
                      <a:pt x="30836" y="471"/>
                    </a:lnTo>
                    <a:cubicBezTo>
                      <a:pt x="30893" y="657"/>
                      <a:pt x="31079" y="714"/>
                      <a:pt x="31193" y="714"/>
                    </a:cubicBezTo>
                    <a:cubicBezTo>
                      <a:pt x="31435" y="714"/>
                      <a:pt x="31607" y="542"/>
                      <a:pt x="31607" y="357"/>
                    </a:cubicBezTo>
                    <a:cubicBezTo>
                      <a:pt x="31607" y="115"/>
                      <a:pt x="31435" y="1"/>
                      <a:pt x="31193"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5"/>
              <p:cNvSpPr/>
              <p:nvPr/>
            </p:nvSpPr>
            <p:spPr>
              <a:xfrm rot="-5400000">
                <a:off x="5618885" y="3466677"/>
                <a:ext cx="1553513" cy="124142"/>
              </a:xfrm>
              <a:custGeom>
                <a:rect b="b" l="l" r="r" t="t"/>
                <a:pathLst>
                  <a:path extrusionOk="0" h="2854" w="35715">
                    <a:moveTo>
                      <a:pt x="35301" y="1"/>
                    </a:moveTo>
                    <a:cubicBezTo>
                      <a:pt x="35172" y="1"/>
                      <a:pt x="35001" y="58"/>
                      <a:pt x="34944" y="229"/>
                    </a:cubicBezTo>
                    <a:lnTo>
                      <a:pt x="18185" y="229"/>
                    </a:lnTo>
                    <a:lnTo>
                      <a:pt x="18185" y="2611"/>
                    </a:lnTo>
                    <a:lnTo>
                      <a:pt x="0" y="2611"/>
                    </a:lnTo>
                    <a:lnTo>
                      <a:pt x="0" y="2853"/>
                    </a:lnTo>
                    <a:lnTo>
                      <a:pt x="18413" y="2853"/>
                    </a:lnTo>
                    <a:lnTo>
                      <a:pt x="18413" y="471"/>
                    </a:lnTo>
                    <a:lnTo>
                      <a:pt x="34944" y="471"/>
                    </a:lnTo>
                    <a:cubicBezTo>
                      <a:pt x="35001" y="642"/>
                      <a:pt x="35172" y="714"/>
                      <a:pt x="35301" y="714"/>
                    </a:cubicBezTo>
                    <a:cubicBezTo>
                      <a:pt x="35529" y="714"/>
                      <a:pt x="35714" y="528"/>
                      <a:pt x="35714" y="357"/>
                    </a:cubicBezTo>
                    <a:cubicBezTo>
                      <a:pt x="35714" y="115"/>
                      <a:pt x="35529" y="1"/>
                      <a:pt x="35301"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5"/>
              <p:cNvSpPr/>
              <p:nvPr/>
            </p:nvSpPr>
            <p:spPr>
              <a:xfrm rot="-5400000">
                <a:off x="5790418" y="3674835"/>
                <a:ext cx="1119234" cy="142106"/>
              </a:xfrm>
              <a:custGeom>
                <a:rect b="b" l="l" r="r" t="t"/>
                <a:pathLst>
                  <a:path extrusionOk="0" h="3267" w="25731">
                    <a:moveTo>
                      <a:pt x="25374" y="1"/>
                    </a:moveTo>
                    <a:cubicBezTo>
                      <a:pt x="25188" y="1"/>
                      <a:pt x="25074" y="115"/>
                      <a:pt x="25017" y="243"/>
                    </a:cubicBezTo>
                    <a:lnTo>
                      <a:pt x="17044" y="243"/>
                    </a:lnTo>
                    <a:lnTo>
                      <a:pt x="17044" y="3038"/>
                    </a:lnTo>
                    <a:lnTo>
                      <a:pt x="0" y="3038"/>
                    </a:lnTo>
                    <a:lnTo>
                      <a:pt x="0" y="3267"/>
                    </a:lnTo>
                    <a:lnTo>
                      <a:pt x="17287" y="3267"/>
                    </a:lnTo>
                    <a:lnTo>
                      <a:pt x="17287" y="471"/>
                    </a:lnTo>
                    <a:lnTo>
                      <a:pt x="25017" y="471"/>
                    </a:lnTo>
                    <a:cubicBezTo>
                      <a:pt x="25074" y="657"/>
                      <a:pt x="25188" y="771"/>
                      <a:pt x="25374" y="771"/>
                    </a:cubicBezTo>
                    <a:cubicBezTo>
                      <a:pt x="25545" y="771"/>
                      <a:pt x="25730" y="600"/>
                      <a:pt x="25730" y="357"/>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5"/>
              <p:cNvSpPr/>
              <p:nvPr/>
            </p:nvSpPr>
            <p:spPr>
              <a:xfrm rot="-5400000">
                <a:off x="6430370" y="3978513"/>
                <a:ext cx="620405" cy="33580"/>
              </a:xfrm>
              <a:custGeom>
                <a:rect b="b" l="l" r="r" t="t"/>
                <a:pathLst>
                  <a:path extrusionOk="0" h="772" w="14263">
                    <a:moveTo>
                      <a:pt x="13906" y="1"/>
                    </a:moveTo>
                    <a:cubicBezTo>
                      <a:pt x="13721" y="1"/>
                      <a:pt x="13607" y="115"/>
                      <a:pt x="13550" y="229"/>
                    </a:cubicBezTo>
                    <a:lnTo>
                      <a:pt x="0" y="229"/>
                    </a:lnTo>
                    <a:lnTo>
                      <a:pt x="0" y="472"/>
                    </a:lnTo>
                    <a:lnTo>
                      <a:pt x="13550" y="472"/>
                    </a:lnTo>
                    <a:cubicBezTo>
                      <a:pt x="13607" y="657"/>
                      <a:pt x="13721" y="771"/>
                      <a:pt x="13906" y="771"/>
                    </a:cubicBezTo>
                    <a:cubicBezTo>
                      <a:pt x="14078" y="771"/>
                      <a:pt x="14263" y="586"/>
                      <a:pt x="14263" y="358"/>
                    </a:cubicBezTo>
                    <a:cubicBezTo>
                      <a:pt x="14263" y="172"/>
                      <a:pt x="14078" y="1"/>
                      <a:pt x="13906"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5"/>
              <p:cNvSpPr/>
              <p:nvPr/>
            </p:nvSpPr>
            <p:spPr>
              <a:xfrm rot="-5400000">
                <a:off x="5858989" y="3544234"/>
                <a:ext cx="1460429" cy="62114"/>
              </a:xfrm>
              <a:custGeom>
                <a:rect b="b" l="l" r="r" t="t"/>
                <a:pathLst>
                  <a:path extrusionOk="0" h="1428" w="33575">
                    <a:moveTo>
                      <a:pt x="0" y="1"/>
                    </a:moveTo>
                    <a:lnTo>
                      <a:pt x="0" y="243"/>
                    </a:lnTo>
                    <a:lnTo>
                      <a:pt x="18542" y="243"/>
                    </a:lnTo>
                    <a:lnTo>
                      <a:pt x="19483" y="1185"/>
                    </a:lnTo>
                    <a:lnTo>
                      <a:pt x="32862" y="1185"/>
                    </a:lnTo>
                    <a:cubicBezTo>
                      <a:pt x="32919" y="1313"/>
                      <a:pt x="33033" y="1427"/>
                      <a:pt x="33161" y="1427"/>
                    </a:cubicBezTo>
                    <a:cubicBezTo>
                      <a:pt x="33389" y="1427"/>
                      <a:pt x="33575" y="1256"/>
                      <a:pt x="33575" y="1013"/>
                    </a:cubicBezTo>
                    <a:cubicBezTo>
                      <a:pt x="33575" y="828"/>
                      <a:pt x="33389" y="657"/>
                      <a:pt x="33161" y="657"/>
                    </a:cubicBezTo>
                    <a:cubicBezTo>
                      <a:pt x="32976" y="657"/>
                      <a:pt x="32862" y="771"/>
                      <a:pt x="32805" y="956"/>
                    </a:cubicBezTo>
                    <a:lnTo>
                      <a:pt x="19612" y="956"/>
                    </a:lnTo>
                    <a:lnTo>
                      <a:pt x="18599" y="1"/>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6" name="Google Shape;176;p5"/>
            <p:cNvGrpSpPr/>
            <p:nvPr/>
          </p:nvGrpSpPr>
          <p:grpSpPr>
            <a:xfrm>
              <a:off x="7899709" y="3118109"/>
              <a:ext cx="777786" cy="2539703"/>
              <a:chOff x="6961407" y="2871131"/>
              <a:chExt cx="439278" cy="1434375"/>
            </a:xfrm>
          </p:grpSpPr>
          <p:sp>
            <p:nvSpPr>
              <p:cNvPr id="177" name="Google Shape;177;p5"/>
              <p:cNvSpPr/>
              <p:nvPr/>
            </p:nvSpPr>
            <p:spPr>
              <a:xfrm rot="-5400000">
                <a:off x="6647504" y="3552324"/>
                <a:ext cx="1374825" cy="131536"/>
              </a:xfrm>
              <a:custGeom>
                <a:rect b="b" l="l" r="r" t="t"/>
                <a:pathLst>
                  <a:path extrusionOk="0" h="3024" w="31607">
                    <a:moveTo>
                      <a:pt x="31193" y="0"/>
                    </a:moveTo>
                    <a:cubicBezTo>
                      <a:pt x="31079" y="0"/>
                      <a:pt x="30893" y="114"/>
                      <a:pt x="30836" y="300"/>
                    </a:cubicBezTo>
                    <a:lnTo>
                      <a:pt x="17287" y="300"/>
                    </a:lnTo>
                    <a:lnTo>
                      <a:pt x="17287" y="2796"/>
                    </a:lnTo>
                    <a:lnTo>
                      <a:pt x="0" y="2796"/>
                    </a:lnTo>
                    <a:lnTo>
                      <a:pt x="0" y="3024"/>
                    </a:lnTo>
                    <a:lnTo>
                      <a:pt x="17529" y="3024"/>
                    </a:lnTo>
                    <a:lnTo>
                      <a:pt x="17529" y="528"/>
                    </a:lnTo>
                    <a:lnTo>
                      <a:pt x="30836" y="528"/>
                    </a:lnTo>
                    <a:cubicBezTo>
                      <a:pt x="30893" y="656"/>
                      <a:pt x="31079" y="770"/>
                      <a:pt x="31193" y="770"/>
                    </a:cubicBezTo>
                    <a:cubicBezTo>
                      <a:pt x="31435" y="770"/>
                      <a:pt x="31607" y="599"/>
                      <a:pt x="31607" y="414"/>
                    </a:cubicBezTo>
                    <a:cubicBezTo>
                      <a:pt x="31607" y="171"/>
                      <a:pt x="31435" y="0"/>
                      <a:pt x="31193"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5"/>
              <p:cNvSpPr/>
              <p:nvPr/>
            </p:nvSpPr>
            <p:spPr>
              <a:xfrm rot="-5400000">
                <a:off x="6677278" y="3618071"/>
                <a:ext cx="1230283" cy="144586"/>
              </a:xfrm>
              <a:custGeom>
                <a:rect b="b" l="l" r="r" t="t"/>
                <a:pathLst>
                  <a:path extrusionOk="0" h="3324" w="28284">
                    <a:moveTo>
                      <a:pt x="27870" y="0"/>
                    </a:moveTo>
                    <a:cubicBezTo>
                      <a:pt x="27741" y="0"/>
                      <a:pt x="27570" y="114"/>
                      <a:pt x="27513" y="228"/>
                    </a:cubicBezTo>
                    <a:lnTo>
                      <a:pt x="16103" y="228"/>
                    </a:lnTo>
                    <a:lnTo>
                      <a:pt x="16103" y="3081"/>
                    </a:lnTo>
                    <a:lnTo>
                      <a:pt x="0" y="3081"/>
                    </a:lnTo>
                    <a:lnTo>
                      <a:pt x="0" y="3324"/>
                    </a:lnTo>
                    <a:lnTo>
                      <a:pt x="16331" y="3324"/>
                    </a:lnTo>
                    <a:lnTo>
                      <a:pt x="16331" y="471"/>
                    </a:lnTo>
                    <a:lnTo>
                      <a:pt x="27513" y="471"/>
                    </a:lnTo>
                    <a:cubicBezTo>
                      <a:pt x="27570" y="656"/>
                      <a:pt x="27741" y="770"/>
                      <a:pt x="27870" y="770"/>
                    </a:cubicBezTo>
                    <a:cubicBezTo>
                      <a:pt x="28098" y="770"/>
                      <a:pt x="28283" y="585"/>
                      <a:pt x="28283" y="357"/>
                    </a:cubicBezTo>
                    <a:cubicBezTo>
                      <a:pt x="28283" y="171"/>
                      <a:pt x="28098" y="0"/>
                      <a:pt x="27870"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5"/>
              <p:cNvSpPr/>
              <p:nvPr/>
            </p:nvSpPr>
            <p:spPr>
              <a:xfrm rot="-5400000">
                <a:off x="6529931" y="3512306"/>
                <a:ext cx="1434374" cy="152024"/>
              </a:xfrm>
              <a:custGeom>
                <a:rect b="b" l="l" r="r" t="t"/>
                <a:pathLst>
                  <a:path extrusionOk="0" h="3495" w="32976">
                    <a:moveTo>
                      <a:pt x="32562" y="1"/>
                    </a:moveTo>
                    <a:cubicBezTo>
                      <a:pt x="32448" y="1"/>
                      <a:pt x="32263" y="115"/>
                      <a:pt x="32206" y="286"/>
                    </a:cubicBezTo>
                    <a:lnTo>
                      <a:pt x="14976" y="286"/>
                    </a:lnTo>
                    <a:lnTo>
                      <a:pt x="14976" y="3267"/>
                    </a:lnTo>
                    <a:lnTo>
                      <a:pt x="0" y="3267"/>
                    </a:lnTo>
                    <a:lnTo>
                      <a:pt x="0" y="3495"/>
                    </a:lnTo>
                    <a:lnTo>
                      <a:pt x="15204" y="3495"/>
                    </a:lnTo>
                    <a:lnTo>
                      <a:pt x="15204" y="528"/>
                    </a:lnTo>
                    <a:lnTo>
                      <a:pt x="32206" y="528"/>
                    </a:lnTo>
                    <a:cubicBezTo>
                      <a:pt x="32263" y="642"/>
                      <a:pt x="32448" y="771"/>
                      <a:pt x="32562" y="771"/>
                    </a:cubicBezTo>
                    <a:cubicBezTo>
                      <a:pt x="32805" y="771"/>
                      <a:pt x="32976" y="585"/>
                      <a:pt x="32976" y="414"/>
                    </a:cubicBezTo>
                    <a:cubicBezTo>
                      <a:pt x="32976" y="172"/>
                      <a:pt x="32805" y="1"/>
                      <a:pt x="32562"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5"/>
              <p:cNvSpPr/>
              <p:nvPr/>
            </p:nvSpPr>
            <p:spPr>
              <a:xfrm rot="-5400000">
                <a:off x="6645331" y="3671116"/>
                <a:ext cx="1098138" cy="170641"/>
              </a:xfrm>
              <a:custGeom>
                <a:rect b="b" l="l" r="r" t="t"/>
                <a:pathLst>
                  <a:path extrusionOk="0" h="3923" w="25246">
                    <a:moveTo>
                      <a:pt x="24832" y="0"/>
                    </a:moveTo>
                    <a:cubicBezTo>
                      <a:pt x="24718" y="0"/>
                      <a:pt x="24532" y="114"/>
                      <a:pt x="24475" y="285"/>
                    </a:cubicBezTo>
                    <a:lnTo>
                      <a:pt x="13835" y="285"/>
                    </a:lnTo>
                    <a:lnTo>
                      <a:pt x="13835" y="3680"/>
                    </a:lnTo>
                    <a:lnTo>
                      <a:pt x="0" y="3680"/>
                    </a:lnTo>
                    <a:lnTo>
                      <a:pt x="0" y="3923"/>
                    </a:lnTo>
                    <a:lnTo>
                      <a:pt x="14078" y="3923"/>
                    </a:lnTo>
                    <a:lnTo>
                      <a:pt x="14078" y="528"/>
                    </a:lnTo>
                    <a:lnTo>
                      <a:pt x="24475" y="528"/>
                    </a:lnTo>
                    <a:cubicBezTo>
                      <a:pt x="24532" y="642"/>
                      <a:pt x="24718" y="770"/>
                      <a:pt x="24832" y="770"/>
                    </a:cubicBezTo>
                    <a:cubicBezTo>
                      <a:pt x="25074" y="770"/>
                      <a:pt x="25245" y="585"/>
                      <a:pt x="25245" y="414"/>
                    </a:cubicBezTo>
                    <a:cubicBezTo>
                      <a:pt x="25245" y="171"/>
                      <a:pt x="25074" y="0"/>
                      <a:pt x="24832"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5"/>
              <p:cNvSpPr/>
              <p:nvPr/>
            </p:nvSpPr>
            <p:spPr>
              <a:xfrm rot="-5400000">
                <a:off x="6506661" y="3582076"/>
                <a:ext cx="1284264" cy="162594"/>
              </a:xfrm>
              <a:custGeom>
                <a:rect b="b" l="l" r="r" t="t"/>
                <a:pathLst>
                  <a:path extrusionOk="0" h="3738" w="29525">
                    <a:moveTo>
                      <a:pt x="29111" y="1"/>
                    </a:moveTo>
                    <a:cubicBezTo>
                      <a:pt x="28996" y="1"/>
                      <a:pt x="28811" y="115"/>
                      <a:pt x="28754" y="300"/>
                    </a:cubicBezTo>
                    <a:lnTo>
                      <a:pt x="12708" y="300"/>
                    </a:lnTo>
                    <a:lnTo>
                      <a:pt x="12708" y="3509"/>
                    </a:lnTo>
                    <a:lnTo>
                      <a:pt x="0" y="3509"/>
                    </a:lnTo>
                    <a:lnTo>
                      <a:pt x="0" y="3737"/>
                    </a:lnTo>
                    <a:lnTo>
                      <a:pt x="12951" y="3737"/>
                    </a:lnTo>
                    <a:lnTo>
                      <a:pt x="12951" y="528"/>
                    </a:lnTo>
                    <a:lnTo>
                      <a:pt x="28754" y="528"/>
                    </a:lnTo>
                    <a:cubicBezTo>
                      <a:pt x="28811" y="657"/>
                      <a:pt x="28996" y="771"/>
                      <a:pt x="29111" y="771"/>
                    </a:cubicBezTo>
                    <a:cubicBezTo>
                      <a:pt x="29353" y="771"/>
                      <a:pt x="29524" y="600"/>
                      <a:pt x="29524" y="414"/>
                    </a:cubicBezTo>
                    <a:cubicBezTo>
                      <a:pt x="29524" y="172"/>
                      <a:pt x="29353" y="1"/>
                      <a:pt x="29111"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5"/>
              <p:cNvSpPr/>
              <p:nvPr/>
            </p:nvSpPr>
            <p:spPr>
              <a:xfrm rot="-5400000">
                <a:off x="6617711" y="3742147"/>
                <a:ext cx="953596" cy="173120"/>
              </a:xfrm>
              <a:custGeom>
                <a:rect b="b" l="l" r="r" t="t"/>
                <a:pathLst>
                  <a:path extrusionOk="0" h="3980" w="21923">
                    <a:moveTo>
                      <a:pt x="21566" y="0"/>
                    </a:moveTo>
                    <a:cubicBezTo>
                      <a:pt x="21394" y="0"/>
                      <a:pt x="21209" y="114"/>
                      <a:pt x="21209" y="300"/>
                    </a:cubicBezTo>
                    <a:lnTo>
                      <a:pt x="11168" y="300"/>
                    </a:lnTo>
                    <a:lnTo>
                      <a:pt x="11168" y="3752"/>
                    </a:lnTo>
                    <a:lnTo>
                      <a:pt x="0" y="3752"/>
                    </a:lnTo>
                    <a:lnTo>
                      <a:pt x="0" y="3980"/>
                    </a:lnTo>
                    <a:lnTo>
                      <a:pt x="11410" y="3980"/>
                    </a:lnTo>
                    <a:lnTo>
                      <a:pt x="11410" y="542"/>
                    </a:lnTo>
                    <a:lnTo>
                      <a:pt x="21209" y="542"/>
                    </a:lnTo>
                    <a:cubicBezTo>
                      <a:pt x="21209" y="656"/>
                      <a:pt x="21394" y="771"/>
                      <a:pt x="21566" y="771"/>
                    </a:cubicBezTo>
                    <a:cubicBezTo>
                      <a:pt x="21751" y="771"/>
                      <a:pt x="21922" y="599"/>
                      <a:pt x="21922" y="414"/>
                    </a:cubicBezTo>
                    <a:cubicBezTo>
                      <a:pt x="21922" y="186"/>
                      <a:pt x="21751" y="0"/>
                      <a:pt x="21566"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5"/>
              <p:cNvSpPr/>
              <p:nvPr/>
            </p:nvSpPr>
            <p:spPr>
              <a:xfrm rot="-5400000">
                <a:off x="6516884" y="3690342"/>
                <a:ext cx="1059686" cy="170641"/>
              </a:xfrm>
              <a:custGeom>
                <a:rect b="b" l="l" r="r" t="t"/>
                <a:pathLst>
                  <a:path extrusionOk="0" h="3923" w="24362">
                    <a:moveTo>
                      <a:pt x="24004" y="1"/>
                    </a:moveTo>
                    <a:cubicBezTo>
                      <a:pt x="23819" y="1"/>
                      <a:pt x="23648" y="115"/>
                      <a:pt x="23648" y="300"/>
                    </a:cubicBezTo>
                    <a:lnTo>
                      <a:pt x="10098" y="300"/>
                    </a:lnTo>
                    <a:lnTo>
                      <a:pt x="10098" y="3680"/>
                    </a:lnTo>
                    <a:lnTo>
                      <a:pt x="0" y="3680"/>
                    </a:lnTo>
                    <a:lnTo>
                      <a:pt x="0" y="3923"/>
                    </a:lnTo>
                    <a:lnTo>
                      <a:pt x="10341" y="3923"/>
                    </a:lnTo>
                    <a:lnTo>
                      <a:pt x="10341" y="543"/>
                    </a:lnTo>
                    <a:lnTo>
                      <a:pt x="23648" y="543"/>
                    </a:lnTo>
                    <a:cubicBezTo>
                      <a:pt x="23648" y="657"/>
                      <a:pt x="23819" y="771"/>
                      <a:pt x="24004" y="771"/>
                    </a:cubicBezTo>
                    <a:cubicBezTo>
                      <a:pt x="24176" y="771"/>
                      <a:pt x="24361" y="600"/>
                      <a:pt x="24361" y="414"/>
                    </a:cubicBezTo>
                    <a:cubicBezTo>
                      <a:pt x="24361" y="186"/>
                      <a:pt x="24176" y="1"/>
                      <a:pt x="24004"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84" name="Google Shape;184;p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85" name="Google Shape;185;p5"/>
          <p:cNvSpPr txBox="1"/>
          <p:nvPr>
            <p:ph idx="1" type="subTitle"/>
          </p:nvPr>
        </p:nvSpPr>
        <p:spPr>
          <a:xfrm>
            <a:off x="5040058" y="2339784"/>
            <a:ext cx="2560500" cy="12111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86" name="Google Shape;186;p5"/>
          <p:cNvSpPr txBox="1"/>
          <p:nvPr>
            <p:ph idx="2" type="subTitle"/>
          </p:nvPr>
        </p:nvSpPr>
        <p:spPr>
          <a:xfrm>
            <a:off x="1543450" y="2339784"/>
            <a:ext cx="2560500" cy="12111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87" name="Google Shape;187;p5"/>
          <p:cNvSpPr txBox="1"/>
          <p:nvPr>
            <p:ph idx="3" type="subTitle"/>
          </p:nvPr>
        </p:nvSpPr>
        <p:spPr>
          <a:xfrm>
            <a:off x="5040051" y="1932150"/>
            <a:ext cx="2560500" cy="5088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Bebas Neue"/>
              <a:buNone/>
              <a:defRPr sz="2000">
                <a:latin typeface="Anton"/>
                <a:ea typeface="Anton"/>
                <a:cs typeface="Anton"/>
                <a:sym typeface="Anto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8" name="Google Shape;188;p5"/>
          <p:cNvSpPr txBox="1"/>
          <p:nvPr>
            <p:ph idx="4" type="subTitle"/>
          </p:nvPr>
        </p:nvSpPr>
        <p:spPr>
          <a:xfrm>
            <a:off x="1543450" y="1932150"/>
            <a:ext cx="2560500" cy="5088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Bebas Neue"/>
              <a:buNone/>
              <a:defRPr sz="2000">
                <a:latin typeface="Anton"/>
                <a:ea typeface="Anton"/>
                <a:cs typeface="Anton"/>
                <a:sym typeface="Anto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9" name="Shape 189"/>
        <p:cNvGrpSpPr/>
        <p:nvPr/>
      </p:nvGrpSpPr>
      <p:grpSpPr>
        <a:xfrm>
          <a:off x="0" y="0"/>
          <a:ext cx="0" cy="0"/>
          <a:chOff x="0" y="0"/>
          <a:chExt cx="0" cy="0"/>
        </a:xfrm>
      </p:grpSpPr>
      <p:sp>
        <p:nvSpPr>
          <p:cNvPr id="190" name="Google Shape;190;p6"/>
          <p:cNvSpPr/>
          <p:nvPr/>
        </p:nvSpPr>
        <p:spPr>
          <a:xfrm>
            <a:off x="219475" y="181100"/>
            <a:ext cx="8705100" cy="4781100"/>
          </a:xfrm>
          <a:prstGeom prst="roundRect">
            <a:avLst>
              <a:gd fmla="val 5732" name="adj"/>
            </a:avLst>
          </a:prstGeom>
          <a:gradFill>
            <a:gsLst>
              <a:gs pos="0">
                <a:schemeClr val="lt2"/>
              </a:gs>
              <a:gs pos="100000">
                <a:schemeClr val="dk2"/>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grpSp>
        <p:nvGrpSpPr>
          <p:cNvPr id="192" name="Google Shape;192;p6"/>
          <p:cNvGrpSpPr/>
          <p:nvPr/>
        </p:nvGrpSpPr>
        <p:grpSpPr>
          <a:xfrm rot="5400000">
            <a:off x="1164816" y="3526193"/>
            <a:ext cx="209623" cy="2539087"/>
            <a:chOff x="9" y="2835115"/>
            <a:chExt cx="134668" cy="1631070"/>
          </a:xfrm>
        </p:grpSpPr>
        <p:sp>
          <p:nvSpPr>
            <p:cNvPr id="193" name="Google Shape;193;p6"/>
            <p:cNvSpPr/>
            <p:nvPr/>
          </p:nvSpPr>
          <p:spPr>
            <a:xfrm rot="-5400000">
              <a:off x="-655129" y="3676378"/>
              <a:ext cx="1497053" cy="82558"/>
            </a:xfrm>
            <a:custGeom>
              <a:rect b="b" l="l" r="r" t="t"/>
              <a:pathLst>
                <a:path extrusionOk="0" h="1898" w="34417">
                  <a:moveTo>
                    <a:pt x="34060" y="0"/>
                  </a:moveTo>
                  <a:cubicBezTo>
                    <a:pt x="33874" y="0"/>
                    <a:pt x="33760" y="57"/>
                    <a:pt x="33703" y="228"/>
                  </a:cubicBezTo>
                  <a:lnTo>
                    <a:pt x="21694" y="228"/>
                  </a:lnTo>
                  <a:lnTo>
                    <a:pt x="20268" y="1655"/>
                  </a:lnTo>
                  <a:lnTo>
                    <a:pt x="0" y="1655"/>
                  </a:lnTo>
                  <a:lnTo>
                    <a:pt x="0" y="1897"/>
                  </a:lnTo>
                  <a:lnTo>
                    <a:pt x="20382" y="1897"/>
                  </a:lnTo>
                  <a:lnTo>
                    <a:pt x="21751" y="471"/>
                  </a:lnTo>
                  <a:lnTo>
                    <a:pt x="33703" y="471"/>
                  </a:lnTo>
                  <a:cubicBezTo>
                    <a:pt x="33760" y="642"/>
                    <a:pt x="33874" y="713"/>
                    <a:pt x="34060" y="713"/>
                  </a:cubicBezTo>
                  <a:cubicBezTo>
                    <a:pt x="34288" y="713"/>
                    <a:pt x="34416" y="585"/>
                    <a:pt x="34416" y="357"/>
                  </a:cubicBezTo>
                  <a:cubicBezTo>
                    <a:pt x="34416" y="114"/>
                    <a:pt x="34288" y="0"/>
                    <a:pt x="34060"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6"/>
            <p:cNvSpPr/>
            <p:nvPr/>
          </p:nvSpPr>
          <p:spPr>
            <a:xfrm rot="-5400000">
              <a:off x="-420003" y="3973575"/>
              <a:ext cx="912621" cy="72597"/>
            </a:xfrm>
            <a:custGeom>
              <a:rect b="b" l="l" r="r" t="t"/>
              <a:pathLst>
                <a:path extrusionOk="0" h="1669" w="20981">
                  <a:moveTo>
                    <a:pt x="20567" y="0"/>
                  </a:moveTo>
                  <a:cubicBezTo>
                    <a:pt x="20382" y="0"/>
                    <a:pt x="20210" y="185"/>
                    <a:pt x="20210" y="357"/>
                  </a:cubicBezTo>
                  <a:cubicBezTo>
                    <a:pt x="20210" y="414"/>
                    <a:pt x="20210" y="485"/>
                    <a:pt x="20268" y="542"/>
                  </a:cubicBezTo>
                  <a:lnTo>
                    <a:pt x="19383" y="1426"/>
                  </a:lnTo>
                  <a:lnTo>
                    <a:pt x="0" y="1426"/>
                  </a:lnTo>
                  <a:lnTo>
                    <a:pt x="0" y="1669"/>
                  </a:lnTo>
                  <a:lnTo>
                    <a:pt x="19440" y="1669"/>
                  </a:lnTo>
                  <a:lnTo>
                    <a:pt x="20382" y="713"/>
                  </a:lnTo>
                  <a:lnTo>
                    <a:pt x="20567" y="713"/>
                  </a:lnTo>
                  <a:cubicBezTo>
                    <a:pt x="20810" y="713"/>
                    <a:pt x="20981" y="599"/>
                    <a:pt x="20981" y="357"/>
                  </a:cubicBezTo>
                  <a:cubicBezTo>
                    <a:pt x="20981" y="185"/>
                    <a:pt x="20810" y="0"/>
                    <a:pt x="20567"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6"/>
            <p:cNvSpPr/>
            <p:nvPr/>
          </p:nvSpPr>
          <p:spPr>
            <a:xfrm rot="-5400000">
              <a:off x="-388076" y="4029078"/>
              <a:ext cx="843156" cy="31057"/>
            </a:xfrm>
            <a:custGeom>
              <a:rect b="b" l="l" r="r" t="t"/>
              <a:pathLst>
                <a:path extrusionOk="0" h="714" w="19384">
                  <a:moveTo>
                    <a:pt x="19027" y="1"/>
                  </a:moveTo>
                  <a:cubicBezTo>
                    <a:pt x="18841" y="1"/>
                    <a:pt x="18727" y="72"/>
                    <a:pt x="18670" y="243"/>
                  </a:cubicBezTo>
                  <a:lnTo>
                    <a:pt x="0" y="243"/>
                  </a:lnTo>
                  <a:lnTo>
                    <a:pt x="0" y="486"/>
                  </a:lnTo>
                  <a:lnTo>
                    <a:pt x="18670" y="486"/>
                  </a:lnTo>
                  <a:cubicBezTo>
                    <a:pt x="18727" y="657"/>
                    <a:pt x="18841" y="714"/>
                    <a:pt x="19027" y="714"/>
                  </a:cubicBezTo>
                  <a:cubicBezTo>
                    <a:pt x="19198" y="714"/>
                    <a:pt x="19383" y="600"/>
                    <a:pt x="19383" y="357"/>
                  </a:cubicBezTo>
                  <a:cubicBezTo>
                    <a:pt x="19383" y="129"/>
                    <a:pt x="19198" y="1"/>
                    <a:pt x="19027"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6"/>
            <p:cNvSpPr/>
            <p:nvPr/>
          </p:nvSpPr>
          <p:spPr>
            <a:xfrm rot="-5400000">
              <a:off x="-758457" y="3604107"/>
              <a:ext cx="1631069" cy="93085"/>
            </a:xfrm>
            <a:custGeom>
              <a:rect b="b" l="l" r="r" t="t"/>
              <a:pathLst>
                <a:path extrusionOk="0" h="2140" w="37498">
                  <a:moveTo>
                    <a:pt x="37140" y="1"/>
                  </a:moveTo>
                  <a:cubicBezTo>
                    <a:pt x="36969" y="1"/>
                    <a:pt x="36855" y="115"/>
                    <a:pt x="36784" y="243"/>
                  </a:cubicBezTo>
                  <a:lnTo>
                    <a:pt x="21523" y="243"/>
                  </a:lnTo>
                  <a:lnTo>
                    <a:pt x="19911" y="1897"/>
                  </a:lnTo>
                  <a:lnTo>
                    <a:pt x="0" y="1897"/>
                  </a:lnTo>
                  <a:lnTo>
                    <a:pt x="0" y="2140"/>
                  </a:lnTo>
                  <a:lnTo>
                    <a:pt x="20025" y="2140"/>
                  </a:lnTo>
                  <a:lnTo>
                    <a:pt x="21637" y="471"/>
                  </a:lnTo>
                  <a:lnTo>
                    <a:pt x="36784" y="471"/>
                  </a:lnTo>
                  <a:cubicBezTo>
                    <a:pt x="36855" y="657"/>
                    <a:pt x="36969" y="771"/>
                    <a:pt x="37140" y="771"/>
                  </a:cubicBezTo>
                  <a:cubicBezTo>
                    <a:pt x="37326" y="771"/>
                    <a:pt x="37497" y="600"/>
                    <a:pt x="37497" y="357"/>
                  </a:cubicBezTo>
                  <a:cubicBezTo>
                    <a:pt x="37497" y="172"/>
                    <a:pt x="37326" y="1"/>
                    <a:pt x="37140"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7" name="Google Shape;197;p6"/>
          <p:cNvGrpSpPr/>
          <p:nvPr/>
        </p:nvGrpSpPr>
        <p:grpSpPr>
          <a:xfrm flipH="1" rot="-5400000">
            <a:off x="8202185" y="-679108"/>
            <a:ext cx="457159" cy="2310232"/>
            <a:chOff x="1015564" y="2912671"/>
            <a:chExt cx="276731" cy="1398446"/>
          </a:xfrm>
        </p:grpSpPr>
        <p:sp>
          <p:nvSpPr>
            <p:cNvPr id="198" name="Google Shape;198;p6"/>
            <p:cNvSpPr/>
            <p:nvPr/>
          </p:nvSpPr>
          <p:spPr>
            <a:xfrm rot="-5400000">
              <a:off x="996011" y="4014833"/>
              <a:ext cx="455419" cy="137148"/>
            </a:xfrm>
            <a:custGeom>
              <a:rect b="b" l="l" r="r" t="t"/>
              <a:pathLst>
                <a:path extrusionOk="0" h="3153" w="10470">
                  <a:moveTo>
                    <a:pt x="1" y="1"/>
                  </a:moveTo>
                  <a:lnTo>
                    <a:pt x="1" y="243"/>
                  </a:lnTo>
                  <a:lnTo>
                    <a:pt x="9928" y="243"/>
                  </a:lnTo>
                  <a:lnTo>
                    <a:pt x="9928" y="2382"/>
                  </a:lnTo>
                  <a:cubicBezTo>
                    <a:pt x="9814" y="2439"/>
                    <a:pt x="9685" y="2611"/>
                    <a:pt x="9685" y="2739"/>
                  </a:cubicBezTo>
                  <a:cubicBezTo>
                    <a:pt x="9685" y="2967"/>
                    <a:pt x="9871" y="3153"/>
                    <a:pt x="10042" y="3153"/>
                  </a:cubicBezTo>
                  <a:cubicBezTo>
                    <a:pt x="10284" y="3153"/>
                    <a:pt x="10470" y="2967"/>
                    <a:pt x="10470" y="2739"/>
                  </a:cubicBezTo>
                  <a:cubicBezTo>
                    <a:pt x="10470" y="2611"/>
                    <a:pt x="10341" y="2439"/>
                    <a:pt x="10170" y="2382"/>
                  </a:cubicBezTo>
                  <a:lnTo>
                    <a:pt x="10170" y="1"/>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6"/>
            <p:cNvSpPr/>
            <p:nvPr/>
          </p:nvSpPr>
          <p:spPr>
            <a:xfrm rot="-5400000">
              <a:off x="961278" y="3980100"/>
              <a:ext cx="491391" cy="170641"/>
            </a:xfrm>
            <a:custGeom>
              <a:rect b="b" l="l" r="r" t="t"/>
              <a:pathLst>
                <a:path extrusionOk="0" h="3923" w="11297">
                  <a:moveTo>
                    <a:pt x="1" y="0"/>
                  </a:moveTo>
                  <a:lnTo>
                    <a:pt x="1" y="229"/>
                  </a:lnTo>
                  <a:lnTo>
                    <a:pt x="10826" y="229"/>
                  </a:lnTo>
                  <a:lnTo>
                    <a:pt x="10826" y="3152"/>
                  </a:lnTo>
                  <a:cubicBezTo>
                    <a:pt x="10641" y="3209"/>
                    <a:pt x="10584" y="3381"/>
                    <a:pt x="10584" y="3509"/>
                  </a:cubicBezTo>
                  <a:cubicBezTo>
                    <a:pt x="10584" y="3737"/>
                    <a:pt x="10698" y="3923"/>
                    <a:pt x="10940" y="3923"/>
                  </a:cubicBezTo>
                  <a:cubicBezTo>
                    <a:pt x="11112" y="3923"/>
                    <a:pt x="11297" y="3737"/>
                    <a:pt x="11297" y="3509"/>
                  </a:cubicBezTo>
                  <a:cubicBezTo>
                    <a:pt x="11297" y="3381"/>
                    <a:pt x="11183" y="3209"/>
                    <a:pt x="11054" y="3152"/>
                  </a:cubicBezTo>
                  <a:lnTo>
                    <a:pt x="11054"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6"/>
            <p:cNvSpPr/>
            <p:nvPr/>
          </p:nvSpPr>
          <p:spPr>
            <a:xfrm rot="-5400000">
              <a:off x="536004" y="3681359"/>
              <a:ext cx="1109317" cy="150197"/>
            </a:xfrm>
            <a:custGeom>
              <a:rect b="b" l="l" r="r" t="t"/>
              <a:pathLst>
                <a:path extrusionOk="0" h="3453" w="25503">
                  <a:moveTo>
                    <a:pt x="25146" y="0"/>
                  </a:moveTo>
                  <a:cubicBezTo>
                    <a:pt x="24961" y="0"/>
                    <a:pt x="24847" y="57"/>
                    <a:pt x="24790" y="172"/>
                  </a:cubicBezTo>
                  <a:lnTo>
                    <a:pt x="16175" y="172"/>
                  </a:lnTo>
                  <a:lnTo>
                    <a:pt x="13493" y="2853"/>
                  </a:lnTo>
                  <a:lnTo>
                    <a:pt x="13493" y="243"/>
                  </a:lnTo>
                  <a:lnTo>
                    <a:pt x="1" y="243"/>
                  </a:lnTo>
                  <a:lnTo>
                    <a:pt x="1" y="471"/>
                  </a:lnTo>
                  <a:lnTo>
                    <a:pt x="13251" y="471"/>
                  </a:lnTo>
                  <a:lnTo>
                    <a:pt x="13251" y="3452"/>
                  </a:lnTo>
                  <a:lnTo>
                    <a:pt x="16289" y="414"/>
                  </a:lnTo>
                  <a:lnTo>
                    <a:pt x="24790" y="414"/>
                  </a:lnTo>
                  <a:cubicBezTo>
                    <a:pt x="24847" y="599"/>
                    <a:pt x="24961" y="714"/>
                    <a:pt x="25146" y="714"/>
                  </a:cubicBezTo>
                  <a:cubicBezTo>
                    <a:pt x="25374" y="714"/>
                    <a:pt x="25503" y="528"/>
                    <a:pt x="25503" y="357"/>
                  </a:cubicBezTo>
                  <a:cubicBezTo>
                    <a:pt x="25503" y="114"/>
                    <a:pt x="25374" y="0"/>
                    <a:pt x="25146"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6"/>
            <p:cNvSpPr/>
            <p:nvPr/>
          </p:nvSpPr>
          <p:spPr>
            <a:xfrm rot="-5400000">
              <a:off x="486982" y="3518809"/>
              <a:ext cx="1398445" cy="186169"/>
            </a:xfrm>
            <a:custGeom>
              <a:rect b="b" l="l" r="r" t="t"/>
              <a:pathLst>
                <a:path extrusionOk="0" h="4280" w="32150">
                  <a:moveTo>
                    <a:pt x="1" y="0"/>
                  </a:moveTo>
                  <a:lnTo>
                    <a:pt x="1" y="243"/>
                  </a:lnTo>
                  <a:lnTo>
                    <a:pt x="11539" y="243"/>
                  </a:lnTo>
                  <a:lnTo>
                    <a:pt x="11539" y="4279"/>
                  </a:lnTo>
                  <a:lnTo>
                    <a:pt x="13137" y="4279"/>
                  </a:lnTo>
                  <a:lnTo>
                    <a:pt x="16460" y="956"/>
                  </a:lnTo>
                  <a:lnTo>
                    <a:pt x="31436" y="956"/>
                  </a:lnTo>
                  <a:cubicBezTo>
                    <a:pt x="31507" y="1070"/>
                    <a:pt x="31621" y="1127"/>
                    <a:pt x="31793" y="1127"/>
                  </a:cubicBezTo>
                  <a:cubicBezTo>
                    <a:pt x="31978" y="1127"/>
                    <a:pt x="32149" y="1013"/>
                    <a:pt x="32149" y="770"/>
                  </a:cubicBezTo>
                  <a:cubicBezTo>
                    <a:pt x="32149" y="599"/>
                    <a:pt x="31978" y="414"/>
                    <a:pt x="31793" y="414"/>
                  </a:cubicBezTo>
                  <a:cubicBezTo>
                    <a:pt x="31621" y="414"/>
                    <a:pt x="31436" y="528"/>
                    <a:pt x="31436" y="713"/>
                  </a:cubicBezTo>
                  <a:lnTo>
                    <a:pt x="16403" y="713"/>
                  </a:lnTo>
                  <a:lnTo>
                    <a:pt x="13023" y="4037"/>
                  </a:lnTo>
                  <a:lnTo>
                    <a:pt x="11768" y="4037"/>
                  </a:lnTo>
                  <a:lnTo>
                    <a:pt x="11768"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6"/>
            <p:cNvSpPr/>
            <p:nvPr/>
          </p:nvSpPr>
          <p:spPr>
            <a:xfrm rot="-5400000">
              <a:off x="493507" y="3571876"/>
              <a:ext cx="1302881" cy="175599"/>
            </a:xfrm>
            <a:custGeom>
              <a:rect b="b" l="l" r="r" t="t"/>
              <a:pathLst>
                <a:path extrusionOk="0" h="4037" w="29953">
                  <a:moveTo>
                    <a:pt x="1" y="0"/>
                  </a:moveTo>
                  <a:lnTo>
                    <a:pt x="1" y="228"/>
                  </a:lnTo>
                  <a:lnTo>
                    <a:pt x="12310" y="228"/>
                  </a:lnTo>
                  <a:lnTo>
                    <a:pt x="12310" y="4036"/>
                  </a:lnTo>
                  <a:lnTo>
                    <a:pt x="13137" y="4036"/>
                  </a:lnTo>
                  <a:lnTo>
                    <a:pt x="16403" y="770"/>
                  </a:lnTo>
                  <a:lnTo>
                    <a:pt x="29183" y="770"/>
                  </a:lnTo>
                  <a:cubicBezTo>
                    <a:pt x="29240" y="941"/>
                    <a:pt x="29425" y="1070"/>
                    <a:pt x="29539" y="1070"/>
                  </a:cubicBezTo>
                  <a:cubicBezTo>
                    <a:pt x="29782" y="1070"/>
                    <a:pt x="29953" y="884"/>
                    <a:pt x="29953" y="642"/>
                  </a:cubicBezTo>
                  <a:cubicBezTo>
                    <a:pt x="29953" y="471"/>
                    <a:pt x="29782" y="285"/>
                    <a:pt x="29539" y="285"/>
                  </a:cubicBezTo>
                  <a:cubicBezTo>
                    <a:pt x="29425" y="285"/>
                    <a:pt x="29240" y="414"/>
                    <a:pt x="29183" y="528"/>
                  </a:cubicBezTo>
                  <a:lnTo>
                    <a:pt x="16289" y="528"/>
                  </a:lnTo>
                  <a:lnTo>
                    <a:pt x="13023" y="3794"/>
                  </a:lnTo>
                  <a:lnTo>
                    <a:pt x="12538" y="3794"/>
                  </a:lnTo>
                  <a:lnTo>
                    <a:pt x="12538"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_AND_BODY_1">
    <p:spTree>
      <p:nvGrpSpPr>
        <p:cNvPr id="203" name="Shape 203"/>
        <p:cNvGrpSpPr/>
        <p:nvPr/>
      </p:nvGrpSpPr>
      <p:grpSpPr>
        <a:xfrm>
          <a:off x="0" y="0"/>
          <a:ext cx="0" cy="0"/>
          <a:chOff x="0" y="0"/>
          <a:chExt cx="0" cy="0"/>
        </a:xfrm>
      </p:grpSpPr>
      <p:sp>
        <p:nvSpPr>
          <p:cNvPr id="204" name="Google Shape;204;p7"/>
          <p:cNvSpPr/>
          <p:nvPr/>
        </p:nvSpPr>
        <p:spPr>
          <a:xfrm>
            <a:off x="219475" y="181100"/>
            <a:ext cx="8705100" cy="4781100"/>
          </a:xfrm>
          <a:prstGeom prst="roundRect">
            <a:avLst>
              <a:gd fmla="val 5732" name="adj"/>
            </a:avLst>
          </a:prstGeom>
          <a:gradFill>
            <a:gsLst>
              <a:gs pos="0">
                <a:schemeClr val="lt2"/>
              </a:gs>
              <a:gs pos="100000">
                <a:schemeClr val="dk2"/>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206" name="Google Shape;206;p7"/>
          <p:cNvSpPr txBox="1"/>
          <p:nvPr>
            <p:ph idx="1" type="body"/>
          </p:nvPr>
        </p:nvSpPr>
        <p:spPr>
          <a:xfrm>
            <a:off x="720000" y="1215751"/>
            <a:ext cx="7704000" cy="11082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sz="1250"/>
            </a:lvl1pPr>
            <a:lvl2pPr indent="-304800" lvl="1" marL="914400" algn="l">
              <a:lnSpc>
                <a:spcPct val="115000"/>
              </a:lnSpc>
              <a:spcBef>
                <a:spcPts val="1600"/>
              </a:spcBef>
              <a:spcAft>
                <a:spcPts val="0"/>
              </a:spcAft>
              <a:buSzPts val="1200"/>
              <a:buFont typeface="Roboto Condensed Light"/>
              <a:buChar char="○"/>
              <a:defRPr/>
            </a:lvl2pPr>
            <a:lvl3pPr indent="-304800" lvl="2" marL="1371600" algn="l">
              <a:lnSpc>
                <a:spcPct val="115000"/>
              </a:lnSpc>
              <a:spcBef>
                <a:spcPts val="1600"/>
              </a:spcBef>
              <a:spcAft>
                <a:spcPts val="0"/>
              </a:spcAft>
              <a:buSzPts val="1200"/>
              <a:buFont typeface="Roboto Condensed Light"/>
              <a:buChar char="■"/>
              <a:defRPr/>
            </a:lvl3pPr>
            <a:lvl4pPr indent="-304800" lvl="3" marL="1828800" algn="l">
              <a:lnSpc>
                <a:spcPct val="115000"/>
              </a:lnSpc>
              <a:spcBef>
                <a:spcPts val="1600"/>
              </a:spcBef>
              <a:spcAft>
                <a:spcPts val="0"/>
              </a:spcAft>
              <a:buSzPts val="1200"/>
              <a:buFont typeface="Roboto Condensed Light"/>
              <a:buChar char="●"/>
              <a:defRPr/>
            </a:lvl4pPr>
            <a:lvl5pPr indent="-304800" lvl="4" marL="2286000" algn="l">
              <a:lnSpc>
                <a:spcPct val="115000"/>
              </a:lnSpc>
              <a:spcBef>
                <a:spcPts val="1600"/>
              </a:spcBef>
              <a:spcAft>
                <a:spcPts val="0"/>
              </a:spcAft>
              <a:buSzPts val="1200"/>
              <a:buFont typeface="Roboto Condensed Light"/>
              <a:buChar char="○"/>
              <a:defRPr/>
            </a:lvl5pPr>
            <a:lvl6pPr indent="-304800" lvl="5" marL="2743200" algn="l">
              <a:lnSpc>
                <a:spcPct val="115000"/>
              </a:lnSpc>
              <a:spcBef>
                <a:spcPts val="1600"/>
              </a:spcBef>
              <a:spcAft>
                <a:spcPts val="0"/>
              </a:spcAft>
              <a:buSzPts val="1200"/>
              <a:buFont typeface="Roboto Condensed Light"/>
              <a:buChar char="■"/>
              <a:defRPr/>
            </a:lvl6pPr>
            <a:lvl7pPr indent="-304800" lvl="6" marL="3200400" algn="l">
              <a:lnSpc>
                <a:spcPct val="115000"/>
              </a:lnSpc>
              <a:spcBef>
                <a:spcPts val="1600"/>
              </a:spcBef>
              <a:spcAft>
                <a:spcPts val="0"/>
              </a:spcAft>
              <a:buSzPts val="1200"/>
              <a:buFont typeface="Roboto Condensed Light"/>
              <a:buChar char="●"/>
              <a:defRPr/>
            </a:lvl7pPr>
            <a:lvl8pPr indent="-304800" lvl="7" marL="3657600" algn="l">
              <a:lnSpc>
                <a:spcPct val="115000"/>
              </a:lnSpc>
              <a:spcBef>
                <a:spcPts val="1600"/>
              </a:spcBef>
              <a:spcAft>
                <a:spcPts val="0"/>
              </a:spcAft>
              <a:buSzPts val="1200"/>
              <a:buFont typeface="Roboto Condensed Light"/>
              <a:buChar char="○"/>
              <a:defRPr/>
            </a:lvl8pPr>
            <a:lvl9pPr indent="-304800" lvl="8" marL="4114800" algn="l">
              <a:lnSpc>
                <a:spcPct val="115000"/>
              </a:lnSpc>
              <a:spcBef>
                <a:spcPts val="1600"/>
              </a:spcBef>
              <a:spcAft>
                <a:spcPts val="1600"/>
              </a:spcAft>
              <a:buSzPts val="1200"/>
              <a:buFont typeface="Roboto Condensed Light"/>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07" name="Shape 207"/>
        <p:cNvGrpSpPr/>
        <p:nvPr/>
      </p:nvGrpSpPr>
      <p:grpSpPr>
        <a:xfrm>
          <a:off x="0" y="0"/>
          <a:ext cx="0" cy="0"/>
          <a:chOff x="0" y="0"/>
          <a:chExt cx="0" cy="0"/>
        </a:xfrm>
      </p:grpSpPr>
      <p:sp>
        <p:nvSpPr>
          <p:cNvPr id="208" name="Google Shape;208;p8"/>
          <p:cNvSpPr/>
          <p:nvPr/>
        </p:nvSpPr>
        <p:spPr>
          <a:xfrm>
            <a:off x="219475" y="181100"/>
            <a:ext cx="8705100" cy="4781100"/>
          </a:xfrm>
          <a:prstGeom prst="roundRect">
            <a:avLst>
              <a:gd fmla="val 5732" name="adj"/>
            </a:avLst>
          </a:prstGeom>
          <a:gradFill>
            <a:gsLst>
              <a:gs pos="0">
                <a:schemeClr val="lt2"/>
              </a:gs>
              <a:gs pos="100000">
                <a:schemeClr val="dk2"/>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10" name="Google Shape;210;p8"/>
          <p:cNvSpPr txBox="1"/>
          <p:nvPr>
            <p:ph idx="1" type="subTitle"/>
          </p:nvPr>
        </p:nvSpPr>
        <p:spPr>
          <a:xfrm>
            <a:off x="2307563" y="1943207"/>
            <a:ext cx="4767000" cy="640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11" name="Google Shape;211;p8"/>
          <p:cNvSpPr txBox="1"/>
          <p:nvPr>
            <p:ph idx="2" type="subTitle"/>
          </p:nvPr>
        </p:nvSpPr>
        <p:spPr>
          <a:xfrm>
            <a:off x="2307563" y="3454382"/>
            <a:ext cx="4767000" cy="642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12" name="Google Shape;212;p8"/>
          <p:cNvSpPr txBox="1"/>
          <p:nvPr>
            <p:ph idx="3" type="subTitle"/>
          </p:nvPr>
        </p:nvSpPr>
        <p:spPr>
          <a:xfrm>
            <a:off x="2307563" y="1556950"/>
            <a:ext cx="4767000" cy="4884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Font typeface="Bebas Neue"/>
              <a:buNone/>
              <a:defRPr sz="2000">
                <a:latin typeface="Anton"/>
                <a:ea typeface="Anton"/>
                <a:cs typeface="Anton"/>
                <a:sym typeface="Anto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3" name="Google Shape;213;p8"/>
          <p:cNvSpPr txBox="1"/>
          <p:nvPr>
            <p:ph idx="4" type="subTitle"/>
          </p:nvPr>
        </p:nvSpPr>
        <p:spPr>
          <a:xfrm>
            <a:off x="2307563" y="3071200"/>
            <a:ext cx="4767000" cy="4884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Font typeface="Bebas Neue"/>
              <a:buNone/>
              <a:defRPr sz="2000">
                <a:latin typeface="Anton"/>
                <a:ea typeface="Anton"/>
                <a:cs typeface="Anton"/>
                <a:sym typeface="Anto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214" name="Shape 214"/>
        <p:cNvGrpSpPr/>
        <p:nvPr/>
      </p:nvGrpSpPr>
      <p:grpSpPr>
        <a:xfrm>
          <a:off x="0" y="0"/>
          <a:ext cx="0" cy="0"/>
          <a:chOff x="0" y="0"/>
          <a:chExt cx="0" cy="0"/>
        </a:xfrm>
      </p:grpSpPr>
      <p:sp>
        <p:nvSpPr>
          <p:cNvPr id="215" name="Google Shape;215;p9"/>
          <p:cNvSpPr/>
          <p:nvPr/>
        </p:nvSpPr>
        <p:spPr>
          <a:xfrm>
            <a:off x="219475" y="181100"/>
            <a:ext cx="8705100" cy="4781100"/>
          </a:xfrm>
          <a:prstGeom prst="roundRect">
            <a:avLst>
              <a:gd fmla="val 5732" name="adj"/>
            </a:avLst>
          </a:prstGeom>
          <a:gradFill>
            <a:gsLst>
              <a:gs pos="0">
                <a:schemeClr val="lt2"/>
              </a:gs>
              <a:gs pos="100000">
                <a:schemeClr val="dk2"/>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6" name="Google Shape;216;p9"/>
          <p:cNvGrpSpPr/>
          <p:nvPr/>
        </p:nvGrpSpPr>
        <p:grpSpPr>
          <a:xfrm rot="-5400000">
            <a:off x="7189326" y="2859975"/>
            <a:ext cx="764292" cy="3145047"/>
            <a:chOff x="426802" y="2674436"/>
            <a:chExt cx="397738" cy="1636681"/>
          </a:xfrm>
        </p:grpSpPr>
        <p:sp>
          <p:nvSpPr>
            <p:cNvPr id="217" name="Google Shape;217;p9"/>
            <p:cNvSpPr/>
            <p:nvPr/>
          </p:nvSpPr>
          <p:spPr>
            <a:xfrm rot="-5400000">
              <a:off x="-81621" y="3482511"/>
              <a:ext cx="1556645" cy="100566"/>
            </a:xfrm>
            <a:custGeom>
              <a:rect b="b" l="l" r="r" t="t"/>
              <a:pathLst>
                <a:path extrusionOk="0" h="2312" w="35787">
                  <a:moveTo>
                    <a:pt x="17658" y="1"/>
                  </a:moveTo>
                  <a:lnTo>
                    <a:pt x="15576" y="2083"/>
                  </a:lnTo>
                  <a:lnTo>
                    <a:pt x="1" y="2083"/>
                  </a:lnTo>
                  <a:lnTo>
                    <a:pt x="1" y="2312"/>
                  </a:lnTo>
                  <a:lnTo>
                    <a:pt x="15633" y="2312"/>
                  </a:lnTo>
                  <a:lnTo>
                    <a:pt x="17772" y="243"/>
                  </a:lnTo>
                  <a:lnTo>
                    <a:pt x="23363" y="243"/>
                  </a:lnTo>
                  <a:lnTo>
                    <a:pt x="24904" y="1784"/>
                  </a:lnTo>
                  <a:lnTo>
                    <a:pt x="35073" y="1784"/>
                  </a:lnTo>
                  <a:cubicBezTo>
                    <a:pt x="35130" y="1898"/>
                    <a:pt x="35244" y="2026"/>
                    <a:pt x="35430" y="2026"/>
                  </a:cubicBezTo>
                  <a:cubicBezTo>
                    <a:pt x="35601" y="2026"/>
                    <a:pt x="35786" y="1841"/>
                    <a:pt x="35786" y="1670"/>
                  </a:cubicBezTo>
                  <a:cubicBezTo>
                    <a:pt x="35786" y="1427"/>
                    <a:pt x="35601" y="1242"/>
                    <a:pt x="35430" y="1242"/>
                  </a:cubicBezTo>
                  <a:cubicBezTo>
                    <a:pt x="35244" y="1242"/>
                    <a:pt x="35130" y="1370"/>
                    <a:pt x="35073" y="1541"/>
                  </a:cubicBezTo>
                  <a:lnTo>
                    <a:pt x="25018" y="1541"/>
                  </a:lnTo>
                  <a:lnTo>
                    <a:pt x="23420" y="1"/>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9"/>
            <p:cNvSpPr/>
            <p:nvPr/>
          </p:nvSpPr>
          <p:spPr>
            <a:xfrm rot="-5400000">
              <a:off x="-285730" y="3386968"/>
              <a:ext cx="1636680" cy="211615"/>
            </a:xfrm>
            <a:custGeom>
              <a:rect b="b" l="l" r="r" t="t"/>
              <a:pathLst>
                <a:path extrusionOk="0" h="4865" w="37627">
                  <a:moveTo>
                    <a:pt x="13137" y="1"/>
                  </a:moveTo>
                  <a:lnTo>
                    <a:pt x="13137" y="4636"/>
                  </a:lnTo>
                  <a:lnTo>
                    <a:pt x="12181" y="4636"/>
                  </a:lnTo>
                  <a:lnTo>
                    <a:pt x="12181" y="771"/>
                  </a:lnTo>
                  <a:lnTo>
                    <a:pt x="1" y="771"/>
                  </a:lnTo>
                  <a:lnTo>
                    <a:pt x="1" y="1014"/>
                  </a:lnTo>
                  <a:lnTo>
                    <a:pt x="11953" y="1014"/>
                  </a:lnTo>
                  <a:lnTo>
                    <a:pt x="11953" y="4865"/>
                  </a:lnTo>
                  <a:lnTo>
                    <a:pt x="13379" y="4865"/>
                  </a:lnTo>
                  <a:lnTo>
                    <a:pt x="13379" y="229"/>
                  </a:lnTo>
                  <a:lnTo>
                    <a:pt x="20454" y="229"/>
                  </a:lnTo>
                  <a:lnTo>
                    <a:pt x="22237" y="2083"/>
                  </a:lnTo>
                  <a:lnTo>
                    <a:pt x="36856" y="2083"/>
                  </a:lnTo>
                  <a:cubicBezTo>
                    <a:pt x="36913" y="2197"/>
                    <a:pt x="37084" y="2311"/>
                    <a:pt x="37213" y="2311"/>
                  </a:cubicBezTo>
                  <a:cubicBezTo>
                    <a:pt x="37441" y="2311"/>
                    <a:pt x="37626" y="2140"/>
                    <a:pt x="37626" y="1955"/>
                  </a:cubicBezTo>
                  <a:cubicBezTo>
                    <a:pt x="37626" y="1727"/>
                    <a:pt x="37441" y="1541"/>
                    <a:pt x="37213" y="1541"/>
                  </a:cubicBezTo>
                  <a:cubicBezTo>
                    <a:pt x="37084" y="1541"/>
                    <a:pt x="36913" y="1655"/>
                    <a:pt x="36856" y="1841"/>
                  </a:cubicBezTo>
                  <a:lnTo>
                    <a:pt x="22351" y="1841"/>
                  </a:lnTo>
                  <a:lnTo>
                    <a:pt x="20511" y="1"/>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9"/>
            <p:cNvSpPr/>
            <p:nvPr/>
          </p:nvSpPr>
          <p:spPr>
            <a:xfrm rot="-5400000">
              <a:off x="416274" y="4013898"/>
              <a:ext cx="447372" cy="147065"/>
            </a:xfrm>
            <a:custGeom>
              <a:rect b="b" l="l" r="r" t="t"/>
              <a:pathLst>
                <a:path extrusionOk="0" h="3381" w="10285">
                  <a:moveTo>
                    <a:pt x="1" y="0"/>
                  </a:moveTo>
                  <a:lnTo>
                    <a:pt x="1" y="228"/>
                  </a:lnTo>
                  <a:lnTo>
                    <a:pt x="9757" y="228"/>
                  </a:lnTo>
                  <a:lnTo>
                    <a:pt x="9757" y="2667"/>
                  </a:lnTo>
                  <a:cubicBezTo>
                    <a:pt x="9628" y="2667"/>
                    <a:pt x="9514" y="2853"/>
                    <a:pt x="9514" y="3024"/>
                  </a:cubicBezTo>
                  <a:cubicBezTo>
                    <a:pt x="9514" y="3209"/>
                    <a:pt x="9685" y="3380"/>
                    <a:pt x="9871" y="3380"/>
                  </a:cubicBezTo>
                  <a:cubicBezTo>
                    <a:pt x="10113" y="3380"/>
                    <a:pt x="10284" y="3209"/>
                    <a:pt x="10284" y="3024"/>
                  </a:cubicBezTo>
                  <a:cubicBezTo>
                    <a:pt x="10284" y="2853"/>
                    <a:pt x="10170" y="2667"/>
                    <a:pt x="9985" y="2667"/>
                  </a:cubicBezTo>
                  <a:lnTo>
                    <a:pt x="9985"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9"/>
            <p:cNvSpPr/>
            <p:nvPr/>
          </p:nvSpPr>
          <p:spPr>
            <a:xfrm rot="-5400000">
              <a:off x="32255" y="3518831"/>
              <a:ext cx="1497053" cy="87517"/>
            </a:xfrm>
            <a:custGeom>
              <a:rect b="b" l="l" r="r" t="t"/>
              <a:pathLst>
                <a:path extrusionOk="0" h="2012" w="34417">
                  <a:moveTo>
                    <a:pt x="18243" y="0"/>
                  </a:moveTo>
                  <a:lnTo>
                    <a:pt x="16588" y="1655"/>
                  </a:lnTo>
                  <a:lnTo>
                    <a:pt x="1" y="1655"/>
                  </a:lnTo>
                  <a:lnTo>
                    <a:pt x="1" y="1897"/>
                  </a:lnTo>
                  <a:lnTo>
                    <a:pt x="16645" y="1897"/>
                  </a:lnTo>
                  <a:lnTo>
                    <a:pt x="18314" y="229"/>
                  </a:lnTo>
                  <a:lnTo>
                    <a:pt x="22522" y="229"/>
                  </a:lnTo>
                  <a:lnTo>
                    <a:pt x="24076" y="1783"/>
                  </a:lnTo>
                  <a:lnTo>
                    <a:pt x="33647" y="1783"/>
                  </a:lnTo>
                  <a:cubicBezTo>
                    <a:pt x="33704" y="1954"/>
                    <a:pt x="33875" y="2011"/>
                    <a:pt x="34003" y="2011"/>
                  </a:cubicBezTo>
                  <a:cubicBezTo>
                    <a:pt x="34232" y="2011"/>
                    <a:pt x="34417" y="1840"/>
                    <a:pt x="34417" y="1655"/>
                  </a:cubicBezTo>
                  <a:cubicBezTo>
                    <a:pt x="34417" y="1427"/>
                    <a:pt x="34232" y="1298"/>
                    <a:pt x="34003" y="1298"/>
                  </a:cubicBezTo>
                  <a:cubicBezTo>
                    <a:pt x="33875" y="1298"/>
                    <a:pt x="33704" y="1370"/>
                    <a:pt x="33647" y="1541"/>
                  </a:cubicBezTo>
                  <a:lnTo>
                    <a:pt x="24191" y="1541"/>
                  </a:lnTo>
                  <a:lnTo>
                    <a:pt x="22650"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9"/>
            <p:cNvSpPr/>
            <p:nvPr/>
          </p:nvSpPr>
          <p:spPr>
            <a:xfrm rot="-5400000">
              <a:off x="48067" y="3573094"/>
              <a:ext cx="1377957" cy="98087"/>
            </a:xfrm>
            <a:custGeom>
              <a:rect b="b" l="l" r="r" t="t"/>
              <a:pathLst>
                <a:path extrusionOk="0" h="2255" w="31679">
                  <a:moveTo>
                    <a:pt x="18186" y="1"/>
                  </a:moveTo>
                  <a:lnTo>
                    <a:pt x="16232" y="1955"/>
                  </a:lnTo>
                  <a:lnTo>
                    <a:pt x="1" y="1955"/>
                  </a:lnTo>
                  <a:lnTo>
                    <a:pt x="1" y="2197"/>
                  </a:lnTo>
                  <a:lnTo>
                    <a:pt x="16346" y="2197"/>
                  </a:lnTo>
                  <a:lnTo>
                    <a:pt x="18314" y="229"/>
                  </a:lnTo>
                  <a:lnTo>
                    <a:pt x="22950" y="229"/>
                  </a:lnTo>
                  <a:lnTo>
                    <a:pt x="24661" y="1955"/>
                  </a:lnTo>
                  <a:lnTo>
                    <a:pt x="30908" y="1955"/>
                  </a:lnTo>
                  <a:cubicBezTo>
                    <a:pt x="30965" y="2140"/>
                    <a:pt x="31151" y="2254"/>
                    <a:pt x="31265" y="2254"/>
                  </a:cubicBezTo>
                  <a:cubicBezTo>
                    <a:pt x="31507" y="2254"/>
                    <a:pt x="31679" y="2069"/>
                    <a:pt x="31679" y="1840"/>
                  </a:cubicBezTo>
                  <a:cubicBezTo>
                    <a:pt x="31679" y="1655"/>
                    <a:pt x="31507" y="1484"/>
                    <a:pt x="31265" y="1484"/>
                  </a:cubicBezTo>
                  <a:cubicBezTo>
                    <a:pt x="31151" y="1484"/>
                    <a:pt x="30965" y="1598"/>
                    <a:pt x="30908" y="1712"/>
                  </a:cubicBezTo>
                  <a:lnTo>
                    <a:pt x="24733" y="1712"/>
                  </a:lnTo>
                  <a:lnTo>
                    <a:pt x="23007" y="1"/>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9"/>
            <p:cNvSpPr/>
            <p:nvPr/>
          </p:nvSpPr>
          <p:spPr>
            <a:xfrm rot="-5400000">
              <a:off x="-80031" y="3527509"/>
              <a:ext cx="1354991" cy="212224"/>
            </a:xfrm>
            <a:custGeom>
              <a:rect b="b" l="l" r="r" t="t"/>
              <a:pathLst>
                <a:path extrusionOk="0" h="4879" w="31151">
                  <a:moveTo>
                    <a:pt x="14749" y="0"/>
                  </a:moveTo>
                  <a:lnTo>
                    <a:pt x="14749" y="4636"/>
                  </a:lnTo>
                  <a:lnTo>
                    <a:pt x="10755" y="4636"/>
                  </a:lnTo>
                  <a:lnTo>
                    <a:pt x="10755" y="956"/>
                  </a:lnTo>
                  <a:lnTo>
                    <a:pt x="1" y="956"/>
                  </a:lnTo>
                  <a:lnTo>
                    <a:pt x="1" y="1184"/>
                  </a:lnTo>
                  <a:lnTo>
                    <a:pt x="10527" y="1184"/>
                  </a:lnTo>
                  <a:lnTo>
                    <a:pt x="10527" y="4878"/>
                  </a:lnTo>
                  <a:lnTo>
                    <a:pt x="14977" y="4878"/>
                  </a:lnTo>
                  <a:lnTo>
                    <a:pt x="14977" y="243"/>
                  </a:lnTo>
                  <a:lnTo>
                    <a:pt x="18842" y="243"/>
                  </a:lnTo>
                  <a:lnTo>
                    <a:pt x="21281" y="2739"/>
                  </a:lnTo>
                  <a:lnTo>
                    <a:pt x="30366" y="2739"/>
                  </a:lnTo>
                  <a:cubicBezTo>
                    <a:pt x="30438" y="2853"/>
                    <a:pt x="30609" y="2967"/>
                    <a:pt x="30723" y="2967"/>
                  </a:cubicBezTo>
                  <a:cubicBezTo>
                    <a:pt x="30965" y="2967"/>
                    <a:pt x="31151" y="2796"/>
                    <a:pt x="31151" y="2610"/>
                  </a:cubicBezTo>
                  <a:cubicBezTo>
                    <a:pt x="31151" y="2382"/>
                    <a:pt x="30965" y="2197"/>
                    <a:pt x="30723" y="2197"/>
                  </a:cubicBezTo>
                  <a:cubicBezTo>
                    <a:pt x="30609" y="2197"/>
                    <a:pt x="30438" y="2311"/>
                    <a:pt x="30366" y="2496"/>
                  </a:cubicBezTo>
                  <a:lnTo>
                    <a:pt x="21395" y="2496"/>
                  </a:lnTo>
                  <a:lnTo>
                    <a:pt x="18899"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9"/>
            <p:cNvSpPr/>
            <p:nvPr/>
          </p:nvSpPr>
          <p:spPr>
            <a:xfrm rot="-5400000">
              <a:off x="-149844" y="3491841"/>
              <a:ext cx="1429458" cy="209092"/>
            </a:xfrm>
            <a:custGeom>
              <a:rect b="b" l="l" r="r" t="t"/>
              <a:pathLst>
                <a:path extrusionOk="0" h="4807" w="32863">
                  <a:moveTo>
                    <a:pt x="13850" y="0"/>
                  </a:moveTo>
                  <a:lnTo>
                    <a:pt x="13850" y="4578"/>
                  </a:lnTo>
                  <a:lnTo>
                    <a:pt x="11411" y="4578"/>
                  </a:lnTo>
                  <a:lnTo>
                    <a:pt x="11411" y="884"/>
                  </a:lnTo>
                  <a:lnTo>
                    <a:pt x="1" y="884"/>
                  </a:lnTo>
                  <a:lnTo>
                    <a:pt x="1" y="1127"/>
                  </a:lnTo>
                  <a:lnTo>
                    <a:pt x="11183" y="1127"/>
                  </a:lnTo>
                  <a:lnTo>
                    <a:pt x="11183" y="4807"/>
                  </a:lnTo>
                  <a:lnTo>
                    <a:pt x="14092" y="4807"/>
                  </a:lnTo>
                  <a:lnTo>
                    <a:pt x="14092" y="243"/>
                  </a:lnTo>
                  <a:lnTo>
                    <a:pt x="19498" y="243"/>
                  </a:lnTo>
                  <a:lnTo>
                    <a:pt x="21637" y="2439"/>
                  </a:lnTo>
                  <a:lnTo>
                    <a:pt x="32149" y="2439"/>
                  </a:lnTo>
                  <a:cubicBezTo>
                    <a:pt x="32221" y="2553"/>
                    <a:pt x="32335" y="2667"/>
                    <a:pt x="32506" y="2667"/>
                  </a:cubicBezTo>
                  <a:cubicBezTo>
                    <a:pt x="32691" y="2667"/>
                    <a:pt x="32862" y="2496"/>
                    <a:pt x="32862" y="2311"/>
                  </a:cubicBezTo>
                  <a:cubicBezTo>
                    <a:pt x="32862" y="2082"/>
                    <a:pt x="32691" y="1954"/>
                    <a:pt x="32506" y="1954"/>
                  </a:cubicBezTo>
                  <a:cubicBezTo>
                    <a:pt x="32335" y="1954"/>
                    <a:pt x="32221" y="2025"/>
                    <a:pt x="32149" y="2197"/>
                  </a:cubicBezTo>
                  <a:lnTo>
                    <a:pt x="21752" y="2197"/>
                  </a:lnTo>
                  <a:lnTo>
                    <a:pt x="19555"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4" name="Google Shape;224;p9"/>
          <p:cNvGrpSpPr/>
          <p:nvPr/>
        </p:nvGrpSpPr>
        <p:grpSpPr>
          <a:xfrm rot="10800000">
            <a:off x="346036" y="-4"/>
            <a:ext cx="586679" cy="2547665"/>
            <a:chOff x="4792514" y="2979701"/>
            <a:chExt cx="305307" cy="1325804"/>
          </a:xfrm>
        </p:grpSpPr>
        <p:sp>
          <p:nvSpPr>
            <p:cNvPr id="225" name="Google Shape;225;p9"/>
            <p:cNvSpPr/>
            <p:nvPr/>
          </p:nvSpPr>
          <p:spPr>
            <a:xfrm rot="-5400000">
              <a:off x="4409125" y="3616809"/>
              <a:ext cx="1266256" cy="111136"/>
            </a:xfrm>
            <a:custGeom>
              <a:rect b="b" l="l" r="r" t="t"/>
              <a:pathLst>
                <a:path extrusionOk="0" h="2555" w="29111">
                  <a:moveTo>
                    <a:pt x="0" y="1"/>
                  </a:moveTo>
                  <a:lnTo>
                    <a:pt x="0" y="229"/>
                  </a:lnTo>
                  <a:lnTo>
                    <a:pt x="15803" y="229"/>
                  </a:lnTo>
                  <a:lnTo>
                    <a:pt x="18114" y="2554"/>
                  </a:lnTo>
                  <a:lnTo>
                    <a:pt x="23462" y="2554"/>
                  </a:lnTo>
                  <a:lnTo>
                    <a:pt x="24775" y="1185"/>
                  </a:lnTo>
                  <a:lnTo>
                    <a:pt x="28397" y="1185"/>
                  </a:lnTo>
                  <a:cubicBezTo>
                    <a:pt x="28397" y="1370"/>
                    <a:pt x="28583" y="1484"/>
                    <a:pt x="28754" y="1484"/>
                  </a:cubicBezTo>
                  <a:cubicBezTo>
                    <a:pt x="28939" y="1484"/>
                    <a:pt x="29111" y="1299"/>
                    <a:pt x="29111" y="1128"/>
                  </a:cubicBezTo>
                  <a:cubicBezTo>
                    <a:pt x="29111" y="885"/>
                    <a:pt x="28939" y="714"/>
                    <a:pt x="28754" y="714"/>
                  </a:cubicBezTo>
                  <a:cubicBezTo>
                    <a:pt x="28583" y="714"/>
                    <a:pt x="28454" y="828"/>
                    <a:pt x="28397" y="942"/>
                  </a:cubicBezTo>
                  <a:lnTo>
                    <a:pt x="24718" y="942"/>
                  </a:lnTo>
                  <a:lnTo>
                    <a:pt x="23405" y="2312"/>
                  </a:lnTo>
                  <a:lnTo>
                    <a:pt x="18242" y="2312"/>
                  </a:lnTo>
                  <a:lnTo>
                    <a:pt x="15917" y="1"/>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9"/>
            <p:cNvSpPr/>
            <p:nvPr/>
          </p:nvSpPr>
          <p:spPr>
            <a:xfrm rot="-5400000">
              <a:off x="4335310" y="3589536"/>
              <a:ext cx="1325804" cy="106134"/>
            </a:xfrm>
            <a:custGeom>
              <a:rect b="b" l="l" r="r" t="t"/>
              <a:pathLst>
                <a:path extrusionOk="0" h="2440" w="30480">
                  <a:moveTo>
                    <a:pt x="0" y="0"/>
                  </a:moveTo>
                  <a:lnTo>
                    <a:pt x="0" y="243"/>
                  </a:lnTo>
                  <a:lnTo>
                    <a:pt x="16459" y="243"/>
                  </a:lnTo>
                  <a:lnTo>
                    <a:pt x="18656" y="2439"/>
                  </a:lnTo>
                  <a:lnTo>
                    <a:pt x="22878" y="2439"/>
                  </a:lnTo>
                  <a:lnTo>
                    <a:pt x="24361" y="899"/>
                  </a:lnTo>
                  <a:lnTo>
                    <a:pt x="29767" y="899"/>
                  </a:lnTo>
                  <a:cubicBezTo>
                    <a:pt x="29824" y="1013"/>
                    <a:pt x="29952" y="1127"/>
                    <a:pt x="30066" y="1127"/>
                  </a:cubicBezTo>
                  <a:cubicBezTo>
                    <a:pt x="30309" y="1127"/>
                    <a:pt x="30480" y="956"/>
                    <a:pt x="30480" y="771"/>
                  </a:cubicBezTo>
                  <a:cubicBezTo>
                    <a:pt x="30480" y="542"/>
                    <a:pt x="30309" y="357"/>
                    <a:pt x="30066" y="357"/>
                  </a:cubicBezTo>
                  <a:cubicBezTo>
                    <a:pt x="29881" y="357"/>
                    <a:pt x="29767" y="471"/>
                    <a:pt x="29710" y="656"/>
                  </a:cubicBezTo>
                  <a:lnTo>
                    <a:pt x="24247" y="656"/>
                  </a:lnTo>
                  <a:lnTo>
                    <a:pt x="22749" y="2197"/>
                  </a:lnTo>
                  <a:lnTo>
                    <a:pt x="18770" y="2197"/>
                  </a:lnTo>
                  <a:lnTo>
                    <a:pt x="16574"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9"/>
            <p:cNvSpPr/>
            <p:nvPr/>
          </p:nvSpPr>
          <p:spPr>
            <a:xfrm rot="-5400000">
              <a:off x="4348012" y="3656827"/>
              <a:ext cx="1196790" cy="100566"/>
            </a:xfrm>
            <a:custGeom>
              <a:rect b="b" l="l" r="r" t="t"/>
              <a:pathLst>
                <a:path extrusionOk="0" h="2312" w="27514">
                  <a:moveTo>
                    <a:pt x="27157" y="1"/>
                  </a:moveTo>
                  <a:cubicBezTo>
                    <a:pt x="26971" y="1"/>
                    <a:pt x="26857" y="115"/>
                    <a:pt x="26800" y="300"/>
                  </a:cubicBezTo>
                  <a:lnTo>
                    <a:pt x="23890" y="300"/>
                  </a:lnTo>
                  <a:lnTo>
                    <a:pt x="22165" y="2083"/>
                  </a:lnTo>
                  <a:lnTo>
                    <a:pt x="19612" y="2083"/>
                  </a:lnTo>
                  <a:lnTo>
                    <a:pt x="17643" y="115"/>
                  </a:lnTo>
                  <a:lnTo>
                    <a:pt x="0" y="115"/>
                  </a:lnTo>
                  <a:lnTo>
                    <a:pt x="0" y="357"/>
                  </a:lnTo>
                  <a:lnTo>
                    <a:pt x="17586" y="357"/>
                  </a:lnTo>
                  <a:lnTo>
                    <a:pt x="19483" y="2311"/>
                  </a:lnTo>
                  <a:lnTo>
                    <a:pt x="22222" y="2311"/>
                  </a:lnTo>
                  <a:lnTo>
                    <a:pt x="24004" y="528"/>
                  </a:lnTo>
                  <a:lnTo>
                    <a:pt x="26800" y="528"/>
                  </a:lnTo>
                  <a:cubicBezTo>
                    <a:pt x="26857" y="657"/>
                    <a:pt x="26971" y="771"/>
                    <a:pt x="27157" y="771"/>
                  </a:cubicBezTo>
                  <a:cubicBezTo>
                    <a:pt x="27385" y="771"/>
                    <a:pt x="27513" y="600"/>
                    <a:pt x="27513" y="414"/>
                  </a:cubicBezTo>
                  <a:cubicBezTo>
                    <a:pt x="27513" y="172"/>
                    <a:pt x="27385" y="1"/>
                    <a:pt x="27157"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9"/>
            <p:cNvSpPr/>
            <p:nvPr/>
          </p:nvSpPr>
          <p:spPr>
            <a:xfrm rot="-5400000">
              <a:off x="4316977" y="3695300"/>
              <a:ext cx="1119234" cy="101175"/>
            </a:xfrm>
            <a:custGeom>
              <a:rect b="b" l="l" r="r" t="t"/>
              <a:pathLst>
                <a:path extrusionOk="0" h="2326" w="25731">
                  <a:moveTo>
                    <a:pt x="25374" y="1"/>
                  </a:moveTo>
                  <a:cubicBezTo>
                    <a:pt x="25188" y="1"/>
                    <a:pt x="25074" y="129"/>
                    <a:pt x="25017" y="300"/>
                  </a:cubicBezTo>
                  <a:lnTo>
                    <a:pt x="23947" y="300"/>
                  </a:lnTo>
                  <a:lnTo>
                    <a:pt x="22165" y="2083"/>
                  </a:lnTo>
                  <a:lnTo>
                    <a:pt x="20382" y="2083"/>
                  </a:lnTo>
                  <a:lnTo>
                    <a:pt x="18955" y="657"/>
                  </a:lnTo>
                  <a:lnTo>
                    <a:pt x="0" y="657"/>
                  </a:lnTo>
                  <a:lnTo>
                    <a:pt x="0" y="899"/>
                  </a:lnTo>
                  <a:lnTo>
                    <a:pt x="18827" y="899"/>
                  </a:lnTo>
                  <a:lnTo>
                    <a:pt x="20253" y="2326"/>
                  </a:lnTo>
                  <a:lnTo>
                    <a:pt x="22222" y="2326"/>
                  </a:lnTo>
                  <a:lnTo>
                    <a:pt x="24062" y="543"/>
                  </a:lnTo>
                  <a:lnTo>
                    <a:pt x="25017" y="543"/>
                  </a:lnTo>
                  <a:cubicBezTo>
                    <a:pt x="25074" y="657"/>
                    <a:pt x="25188" y="785"/>
                    <a:pt x="25374" y="785"/>
                  </a:cubicBezTo>
                  <a:cubicBezTo>
                    <a:pt x="25545" y="785"/>
                    <a:pt x="25730" y="600"/>
                    <a:pt x="25730" y="429"/>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9"/>
            <p:cNvSpPr/>
            <p:nvPr/>
          </p:nvSpPr>
          <p:spPr>
            <a:xfrm rot="-5400000">
              <a:off x="4328765" y="3810699"/>
              <a:ext cx="958554" cy="31057"/>
            </a:xfrm>
            <a:custGeom>
              <a:rect b="b" l="l" r="r" t="t"/>
              <a:pathLst>
                <a:path extrusionOk="0" h="714" w="22037">
                  <a:moveTo>
                    <a:pt x="21623" y="1"/>
                  </a:moveTo>
                  <a:cubicBezTo>
                    <a:pt x="21508" y="1"/>
                    <a:pt x="21323" y="58"/>
                    <a:pt x="21266" y="243"/>
                  </a:cubicBezTo>
                  <a:lnTo>
                    <a:pt x="0" y="243"/>
                  </a:lnTo>
                  <a:lnTo>
                    <a:pt x="0" y="486"/>
                  </a:lnTo>
                  <a:lnTo>
                    <a:pt x="21266" y="486"/>
                  </a:lnTo>
                  <a:cubicBezTo>
                    <a:pt x="21323" y="657"/>
                    <a:pt x="21508" y="714"/>
                    <a:pt x="21623" y="714"/>
                  </a:cubicBezTo>
                  <a:cubicBezTo>
                    <a:pt x="21865" y="714"/>
                    <a:pt x="22036" y="600"/>
                    <a:pt x="22036" y="357"/>
                  </a:cubicBezTo>
                  <a:cubicBezTo>
                    <a:pt x="22036" y="129"/>
                    <a:pt x="21865" y="1"/>
                    <a:pt x="21623"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0" name="Google Shape;230;p9"/>
          <p:cNvSpPr txBox="1"/>
          <p:nvPr>
            <p:ph idx="1" type="subTitle"/>
          </p:nvPr>
        </p:nvSpPr>
        <p:spPr>
          <a:xfrm>
            <a:off x="720075" y="2883490"/>
            <a:ext cx="2305500" cy="8619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31" name="Google Shape;231;p9"/>
          <p:cNvSpPr txBox="1"/>
          <p:nvPr>
            <p:ph idx="2" type="subTitle"/>
          </p:nvPr>
        </p:nvSpPr>
        <p:spPr>
          <a:xfrm>
            <a:off x="3419293" y="2883490"/>
            <a:ext cx="2305500" cy="8619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32" name="Google Shape;232;p9"/>
          <p:cNvSpPr txBox="1"/>
          <p:nvPr>
            <p:ph idx="3" type="subTitle"/>
          </p:nvPr>
        </p:nvSpPr>
        <p:spPr>
          <a:xfrm>
            <a:off x="6118519" y="2883490"/>
            <a:ext cx="2305500" cy="8619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33" name="Google Shape;233;p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34" name="Google Shape;234;p9"/>
          <p:cNvSpPr txBox="1"/>
          <p:nvPr>
            <p:ph idx="4" type="subTitle"/>
          </p:nvPr>
        </p:nvSpPr>
        <p:spPr>
          <a:xfrm>
            <a:off x="720075" y="2408950"/>
            <a:ext cx="2305500" cy="5727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Bebas Neue"/>
              <a:buNone/>
              <a:defRPr sz="2000">
                <a:latin typeface="Anton"/>
                <a:ea typeface="Anton"/>
                <a:cs typeface="Anton"/>
                <a:sym typeface="Anto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5" name="Google Shape;235;p9"/>
          <p:cNvSpPr txBox="1"/>
          <p:nvPr>
            <p:ph idx="5" type="subTitle"/>
          </p:nvPr>
        </p:nvSpPr>
        <p:spPr>
          <a:xfrm>
            <a:off x="3419296" y="2408950"/>
            <a:ext cx="2305500" cy="5727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Bebas Neue"/>
              <a:buNone/>
              <a:defRPr sz="2000">
                <a:latin typeface="Anton"/>
                <a:ea typeface="Anton"/>
                <a:cs typeface="Anton"/>
                <a:sym typeface="Anto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6" name="Google Shape;236;p9"/>
          <p:cNvSpPr txBox="1"/>
          <p:nvPr>
            <p:ph idx="6" type="subTitle"/>
          </p:nvPr>
        </p:nvSpPr>
        <p:spPr>
          <a:xfrm>
            <a:off x="6118523" y="2408950"/>
            <a:ext cx="2305500" cy="5727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Bebas Neue"/>
              <a:buNone/>
              <a:defRPr sz="2000">
                <a:latin typeface="Anton"/>
                <a:ea typeface="Anton"/>
                <a:cs typeface="Anton"/>
                <a:sym typeface="Anto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95375" y="231800"/>
            <a:ext cx="77175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Lexend"/>
              <a:buNone/>
              <a:defRPr i="0" sz="3000" u="none" cap="none" strike="noStrike">
                <a:solidFill>
                  <a:schemeClr val="dk1"/>
                </a:solidFill>
                <a:latin typeface="Lexend"/>
                <a:ea typeface="Lexend"/>
                <a:cs typeface="Lexend"/>
                <a:sym typeface="Lexend"/>
              </a:defRPr>
            </a:lvl1pPr>
            <a:lvl2pPr lvl="1" marR="0" rtl="0" algn="l">
              <a:lnSpc>
                <a:spcPct val="100000"/>
              </a:lnSpc>
              <a:spcBef>
                <a:spcPts val="0"/>
              </a:spcBef>
              <a:spcAft>
                <a:spcPts val="0"/>
              </a:spcAft>
              <a:buClr>
                <a:schemeClr val="dk1"/>
              </a:buClr>
              <a:buSzPts val="3000"/>
              <a:buFont typeface="Lexend"/>
              <a:buNone/>
              <a:defRPr b="1" i="0" sz="3000" u="none" cap="none" strike="noStrike">
                <a:solidFill>
                  <a:schemeClr val="dk1"/>
                </a:solidFill>
                <a:latin typeface="Lexend"/>
                <a:ea typeface="Lexend"/>
                <a:cs typeface="Lexend"/>
                <a:sym typeface="Lexend"/>
              </a:defRPr>
            </a:lvl2pPr>
            <a:lvl3pPr lvl="2" marR="0" rtl="0" algn="l">
              <a:lnSpc>
                <a:spcPct val="100000"/>
              </a:lnSpc>
              <a:spcBef>
                <a:spcPts val="0"/>
              </a:spcBef>
              <a:spcAft>
                <a:spcPts val="0"/>
              </a:spcAft>
              <a:buClr>
                <a:schemeClr val="dk1"/>
              </a:buClr>
              <a:buSzPts val="3000"/>
              <a:buFont typeface="Lexend"/>
              <a:buNone/>
              <a:defRPr b="1" i="0" sz="3000" u="none" cap="none" strike="noStrike">
                <a:solidFill>
                  <a:schemeClr val="dk1"/>
                </a:solidFill>
                <a:latin typeface="Lexend"/>
                <a:ea typeface="Lexend"/>
                <a:cs typeface="Lexend"/>
                <a:sym typeface="Lexend"/>
              </a:defRPr>
            </a:lvl3pPr>
            <a:lvl4pPr lvl="3" marR="0" rtl="0" algn="l">
              <a:lnSpc>
                <a:spcPct val="100000"/>
              </a:lnSpc>
              <a:spcBef>
                <a:spcPts val="0"/>
              </a:spcBef>
              <a:spcAft>
                <a:spcPts val="0"/>
              </a:spcAft>
              <a:buClr>
                <a:schemeClr val="dk1"/>
              </a:buClr>
              <a:buSzPts val="3000"/>
              <a:buFont typeface="Lexend"/>
              <a:buNone/>
              <a:defRPr b="1" i="0" sz="3000" u="none" cap="none" strike="noStrike">
                <a:solidFill>
                  <a:schemeClr val="dk1"/>
                </a:solidFill>
                <a:latin typeface="Lexend"/>
                <a:ea typeface="Lexend"/>
                <a:cs typeface="Lexend"/>
                <a:sym typeface="Lexend"/>
              </a:defRPr>
            </a:lvl4pPr>
            <a:lvl5pPr lvl="4" marR="0" rtl="0" algn="l">
              <a:lnSpc>
                <a:spcPct val="100000"/>
              </a:lnSpc>
              <a:spcBef>
                <a:spcPts val="0"/>
              </a:spcBef>
              <a:spcAft>
                <a:spcPts val="0"/>
              </a:spcAft>
              <a:buClr>
                <a:schemeClr val="dk1"/>
              </a:buClr>
              <a:buSzPts val="3000"/>
              <a:buFont typeface="Lexend"/>
              <a:buNone/>
              <a:defRPr b="1" i="0" sz="3000" u="none" cap="none" strike="noStrike">
                <a:solidFill>
                  <a:schemeClr val="dk1"/>
                </a:solidFill>
                <a:latin typeface="Lexend"/>
                <a:ea typeface="Lexend"/>
                <a:cs typeface="Lexend"/>
                <a:sym typeface="Lexend"/>
              </a:defRPr>
            </a:lvl5pPr>
            <a:lvl6pPr lvl="5" marR="0" rtl="0" algn="l">
              <a:lnSpc>
                <a:spcPct val="100000"/>
              </a:lnSpc>
              <a:spcBef>
                <a:spcPts val="0"/>
              </a:spcBef>
              <a:spcAft>
                <a:spcPts val="0"/>
              </a:spcAft>
              <a:buClr>
                <a:schemeClr val="dk1"/>
              </a:buClr>
              <a:buSzPts val="3000"/>
              <a:buFont typeface="Lexend"/>
              <a:buNone/>
              <a:defRPr b="1" i="0" sz="3000" u="none" cap="none" strike="noStrike">
                <a:solidFill>
                  <a:schemeClr val="dk1"/>
                </a:solidFill>
                <a:latin typeface="Lexend"/>
                <a:ea typeface="Lexend"/>
                <a:cs typeface="Lexend"/>
                <a:sym typeface="Lexend"/>
              </a:defRPr>
            </a:lvl6pPr>
            <a:lvl7pPr lvl="6" marR="0" rtl="0" algn="l">
              <a:lnSpc>
                <a:spcPct val="100000"/>
              </a:lnSpc>
              <a:spcBef>
                <a:spcPts val="0"/>
              </a:spcBef>
              <a:spcAft>
                <a:spcPts val="0"/>
              </a:spcAft>
              <a:buClr>
                <a:schemeClr val="dk1"/>
              </a:buClr>
              <a:buSzPts val="3000"/>
              <a:buFont typeface="Lexend"/>
              <a:buNone/>
              <a:defRPr b="1" i="0" sz="3000" u="none" cap="none" strike="noStrike">
                <a:solidFill>
                  <a:schemeClr val="dk1"/>
                </a:solidFill>
                <a:latin typeface="Lexend"/>
                <a:ea typeface="Lexend"/>
                <a:cs typeface="Lexend"/>
                <a:sym typeface="Lexend"/>
              </a:defRPr>
            </a:lvl7pPr>
            <a:lvl8pPr lvl="7" marR="0" rtl="0" algn="l">
              <a:lnSpc>
                <a:spcPct val="100000"/>
              </a:lnSpc>
              <a:spcBef>
                <a:spcPts val="0"/>
              </a:spcBef>
              <a:spcAft>
                <a:spcPts val="0"/>
              </a:spcAft>
              <a:buClr>
                <a:schemeClr val="dk1"/>
              </a:buClr>
              <a:buSzPts val="3000"/>
              <a:buFont typeface="Lexend"/>
              <a:buNone/>
              <a:defRPr b="1" i="0" sz="3000" u="none" cap="none" strike="noStrike">
                <a:solidFill>
                  <a:schemeClr val="dk1"/>
                </a:solidFill>
                <a:latin typeface="Lexend"/>
                <a:ea typeface="Lexend"/>
                <a:cs typeface="Lexend"/>
                <a:sym typeface="Lexend"/>
              </a:defRPr>
            </a:lvl8pPr>
            <a:lvl9pPr lvl="8" marR="0" rtl="0" algn="l">
              <a:lnSpc>
                <a:spcPct val="100000"/>
              </a:lnSpc>
              <a:spcBef>
                <a:spcPts val="0"/>
              </a:spcBef>
              <a:spcAft>
                <a:spcPts val="0"/>
              </a:spcAft>
              <a:buClr>
                <a:schemeClr val="dk1"/>
              </a:buClr>
              <a:buSzPts val="3000"/>
              <a:buFont typeface="Lexend"/>
              <a:buNone/>
              <a:defRPr b="1" i="0" sz="3000" u="none" cap="none" strike="noStrike">
                <a:solidFill>
                  <a:schemeClr val="dk1"/>
                </a:solidFill>
                <a:latin typeface="Lexend"/>
                <a:ea typeface="Lexend"/>
                <a:cs typeface="Lexend"/>
                <a:sym typeface="Lexend"/>
              </a:defRPr>
            </a:lvl9pPr>
          </a:lstStyle>
          <a:p/>
        </p:txBody>
      </p:sp>
      <p:sp>
        <p:nvSpPr>
          <p:cNvPr id="7" name="Google Shape;7;p1"/>
          <p:cNvSpPr txBox="1"/>
          <p:nvPr>
            <p:ph idx="1" type="body"/>
          </p:nvPr>
        </p:nvSpPr>
        <p:spPr>
          <a:xfrm>
            <a:off x="713225" y="863550"/>
            <a:ext cx="76818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1"/>
              </a:buClr>
              <a:buSzPts val="1400"/>
              <a:buFont typeface="Lexend"/>
              <a:buChar char="●"/>
              <a:defRPr i="0" sz="1400" u="none" cap="none" strike="noStrike">
                <a:solidFill>
                  <a:schemeClr val="dk1"/>
                </a:solidFill>
                <a:latin typeface="Lexend"/>
                <a:ea typeface="Lexend"/>
                <a:cs typeface="Lexend"/>
                <a:sym typeface="Lexend"/>
              </a:defRPr>
            </a:lvl1pPr>
            <a:lvl2pPr indent="-317500" lvl="1" marL="914400" marR="0" rtl="0" algn="l">
              <a:lnSpc>
                <a:spcPct val="115000"/>
              </a:lnSpc>
              <a:spcBef>
                <a:spcPts val="0"/>
              </a:spcBef>
              <a:spcAft>
                <a:spcPts val="0"/>
              </a:spcAft>
              <a:buClr>
                <a:schemeClr val="dk1"/>
              </a:buClr>
              <a:buSzPts val="1400"/>
              <a:buFont typeface="Lexend"/>
              <a:buChar char="○"/>
              <a:defRPr i="0" sz="1400" u="none" cap="none" strike="noStrike">
                <a:solidFill>
                  <a:schemeClr val="dk1"/>
                </a:solidFill>
                <a:latin typeface="Lexend"/>
                <a:ea typeface="Lexend"/>
                <a:cs typeface="Lexend"/>
                <a:sym typeface="Lexend"/>
              </a:defRPr>
            </a:lvl2pPr>
            <a:lvl3pPr indent="-317500" lvl="2" marL="1371600" marR="0" rtl="0" algn="l">
              <a:lnSpc>
                <a:spcPct val="115000"/>
              </a:lnSpc>
              <a:spcBef>
                <a:spcPts val="0"/>
              </a:spcBef>
              <a:spcAft>
                <a:spcPts val="0"/>
              </a:spcAft>
              <a:buClr>
                <a:schemeClr val="dk1"/>
              </a:buClr>
              <a:buSzPts val="1400"/>
              <a:buFont typeface="Lexend"/>
              <a:buChar char="■"/>
              <a:defRPr i="0" sz="1400" u="none" cap="none" strike="noStrike">
                <a:solidFill>
                  <a:schemeClr val="dk1"/>
                </a:solidFill>
                <a:latin typeface="Lexend"/>
                <a:ea typeface="Lexend"/>
                <a:cs typeface="Lexend"/>
                <a:sym typeface="Lexend"/>
              </a:defRPr>
            </a:lvl3pPr>
            <a:lvl4pPr indent="-317500" lvl="3" marL="1828800" marR="0" rtl="0" algn="l">
              <a:lnSpc>
                <a:spcPct val="115000"/>
              </a:lnSpc>
              <a:spcBef>
                <a:spcPts val="0"/>
              </a:spcBef>
              <a:spcAft>
                <a:spcPts val="0"/>
              </a:spcAft>
              <a:buClr>
                <a:schemeClr val="dk1"/>
              </a:buClr>
              <a:buSzPts val="1400"/>
              <a:buFont typeface="Lexend"/>
              <a:buChar char="●"/>
              <a:defRPr i="0" sz="1400" u="none" cap="none" strike="noStrike">
                <a:solidFill>
                  <a:schemeClr val="dk1"/>
                </a:solidFill>
                <a:latin typeface="Lexend"/>
                <a:ea typeface="Lexend"/>
                <a:cs typeface="Lexend"/>
                <a:sym typeface="Lexend"/>
              </a:defRPr>
            </a:lvl4pPr>
            <a:lvl5pPr indent="-317500" lvl="4" marL="2286000" marR="0" rtl="0" algn="l">
              <a:lnSpc>
                <a:spcPct val="115000"/>
              </a:lnSpc>
              <a:spcBef>
                <a:spcPts val="0"/>
              </a:spcBef>
              <a:spcAft>
                <a:spcPts val="0"/>
              </a:spcAft>
              <a:buClr>
                <a:schemeClr val="dk1"/>
              </a:buClr>
              <a:buSzPts val="1400"/>
              <a:buFont typeface="Lexend"/>
              <a:buChar char="○"/>
              <a:defRPr i="0" sz="1400" u="none" cap="none" strike="noStrike">
                <a:solidFill>
                  <a:schemeClr val="dk1"/>
                </a:solidFill>
                <a:latin typeface="Lexend"/>
                <a:ea typeface="Lexend"/>
                <a:cs typeface="Lexend"/>
                <a:sym typeface="Lexend"/>
              </a:defRPr>
            </a:lvl5pPr>
            <a:lvl6pPr indent="-317500" lvl="5" marL="2743200" marR="0" rtl="0" algn="l">
              <a:lnSpc>
                <a:spcPct val="115000"/>
              </a:lnSpc>
              <a:spcBef>
                <a:spcPts val="0"/>
              </a:spcBef>
              <a:spcAft>
                <a:spcPts val="0"/>
              </a:spcAft>
              <a:buClr>
                <a:schemeClr val="dk1"/>
              </a:buClr>
              <a:buSzPts val="1400"/>
              <a:buFont typeface="Lexend"/>
              <a:buChar char="■"/>
              <a:defRPr i="0" sz="1400" u="none" cap="none" strike="noStrike">
                <a:solidFill>
                  <a:schemeClr val="dk1"/>
                </a:solidFill>
                <a:latin typeface="Lexend"/>
                <a:ea typeface="Lexend"/>
                <a:cs typeface="Lexend"/>
                <a:sym typeface="Lexend"/>
              </a:defRPr>
            </a:lvl6pPr>
            <a:lvl7pPr indent="-317500" lvl="6" marL="3200400" marR="0" rtl="0" algn="l">
              <a:lnSpc>
                <a:spcPct val="115000"/>
              </a:lnSpc>
              <a:spcBef>
                <a:spcPts val="0"/>
              </a:spcBef>
              <a:spcAft>
                <a:spcPts val="0"/>
              </a:spcAft>
              <a:buClr>
                <a:schemeClr val="dk1"/>
              </a:buClr>
              <a:buSzPts val="1400"/>
              <a:buFont typeface="Lexend"/>
              <a:buChar char="●"/>
              <a:defRPr i="0" sz="1400" u="none" cap="none" strike="noStrike">
                <a:solidFill>
                  <a:schemeClr val="dk1"/>
                </a:solidFill>
                <a:latin typeface="Lexend"/>
                <a:ea typeface="Lexend"/>
                <a:cs typeface="Lexend"/>
                <a:sym typeface="Lexend"/>
              </a:defRPr>
            </a:lvl7pPr>
            <a:lvl8pPr indent="-317500" lvl="7" marL="3657600" marR="0" rtl="0" algn="l">
              <a:lnSpc>
                <a:spcPct val="115000"/>
              </a:lnSpc>
              <a:spcBef>
                <a:spcPts val="0"/>
              </a:spcBef>
              <a:spcAft>
                <a:spcPts val="0"/>
              </a:spcAft>
              <a:buClr>
                <a:schemeClr val="dk1"/>
              </a:buClr>
              <a:buSzPts val="1400"/>
              <a:buFont typeface="Lexend"/>
              <a:buChar char="○"/>
              <a:defRPr i="0" sz="1400" u="none" cap="none" strike="noStrike">
                <a:solidFill>
                  <a:schemeClr val="dk1"/>
                </a:solidFill>
                <a:latin typeface="Lexend"/>
                <a:ea typeface="Lexend"/>
                <a:cs typeface="Lexend"/>
                <a:sym typeface="Lexend"/>
              </a:defRPr>
            </a:lvl8pPr>
            <a:lvl9pPr indent="-317500" lvl="8" marL="4114800" marR="0" rtl="0" algn="l">
              <a:lnSpc>
                <a:spcPct val="115000"/>
              </a:lnSpc>
              <a:spcBef>
                <a:spcPts val="0"/>
              </a:spcBef>
              <a:spcAft>
                <a:spcPts val="0"/>
              </a:spcAft>
              <a:buClr>
                <a:schemeClr val="dk1"/>
              </a:buClr>
              <a:buSzPts val="1400"/>
              <a:buFont typeface="Lexend"/>
              <a:buChar char="■"/>
              <a:defRPr i="0" sz="1400" u="none" cap="none" strike="noStrike">
                <a:solidFill>
                  <a:schemeClr val="dk1"/>
                </a:solidFill>
                <a:latin typeface="Lexend"/>
                <a:ea typeface="Lexend"/>
                <a:cs typeface="Lexend"/>
                <a:sym typeface="Lexend"/>
              </a:defRPr>
            </a:lvl9pPr>
          </a:lstStyle>
          <a:p/>
        </p:txBody>
      </p:sp>
      <p:grpSp>
        <p:nvGrpSpPr>
          <p:cNvPr id="8" name="Google Shape;8;p1"/>
          <p:cNvGrpSpPr/>
          <p:nvPr/>
        </p:nvGrpSpPr>
        <p:grpSpPr>
          <a:xfrm flipH="1" rot="-5400000">
            <a:off x="8029195" y="-768656"/>
            <a:ext cx="346189" cy="1883426"/>
            <a:chOff x="1015564" y="2912671"/>
            <a:chExt cx="276730" cy="1398445"/>
          </a:xfrm>
        </p:grpSpPr>
        <p:sp>
          <p:nvSpPr>
            <p:cNvPr id="9" name="Google Shape;9;p1"/>
            <p:cNvSpPr/>
            <p:nvPr/>
          </p:nvSpPr>
          <p:spPr>
            <a:xfrm rot="-5400000">
              <a:off x="996011" y="4014833"/>
              <a:ext cx="455419" cy="137148"/>
            </a:xfrm>
            <a:custGeom>
              <a:rect b="b" l="l" r="r" t="t"/>
              <a:pathLst>
                <a:path extrusionOk="0" h="3153" w="10470">
                  <a:moveTo>
                    <a:pt x="1" y="1"/>
                  </a:moveTo>
                  <a:lnTo>
                    <a:pt x="1" y="243"/>
                  </a:lnTo>
                  <a:lnTo>
                    <a:pt x="9928" y="243"/>
                  </a:lnTo>
                  <a:lnTo>
                    <a:pt x="9928" y="2382"/>
                  </a:lnTo>
                  <a:cubicBezTo>
                    <a:pt x="9814" y="2439"/>
                    <a:pt x="9685" y="2611"/>
                    <a:pt x="9685" y="2739"/>
                  </a:cubicBezTo>
                  <a:cubicBezTo>
                    <a:pt x="9685" y="2967"/>
                    <a:pt x="9871" y="3153"/>
                    <a:pt x="10042" y="3153"/>
                  </a:cubicBezTo>
                  <a:cubicBezTo>
                    <a:pt x="10284" y="3153"/>
                    <a:pt x="10470" y="2967"/>
                    <a:pt x="10470" y="2739"/>
                  </a:cubicBezTo>
                  <a:cubicBezTo>
                    <a:pt x="10470" y="2611"/>
                    <a:pt x="10341" y="2439"/>
                    <a:pt x="10170" y="2382"/>
                  </a:cubicBezTo>
                  <a:lnTo>
                    <a:pt x="10170" y="1"/>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1"/>
            <p:cNvSpPr/>
            <p:nvPr/>
          </p:nvSpPr>
          <p:spPr>
            <a:xfrm rot="-5400000">
              <a:off x="961278" y="3980100"/>
              <a:ext cx="491391" cy="170641"/>
            </a:xfrm>
            <a:custGeom>
              <a:rect b="b" l="l" r="r" t="t"/>
              <a:pathLst>
                <a:path extrusionOk="0" h="3923" w="11297">
                  <a:moveTo>
                    <a:pt x="1" y="0"/>
                  </a:moveTo>
                  <a:lnTo>
                    <a:pt x="1" y="229"/>
                  </a:lnTo>
                  <a:lnTo>
                    <a:pt x="10826" y="229"/>
                  </a:lnTo>
                  <a:lnTo>
                    <a:pt x="10826" y="3152"/>
                  </a:lnTo>
                  <a:cubicBezTo>
                    <a:pt x="10641" y="3209"/>
                    <a:pt x="10584" y="3381"/>
                    <a:pt x="10584" y="3509"/>
                  </a:cubicBezTo>
                  <a:cubicBezTo>
                    <a:pt x="10584" y="3737"/>
                    <a:pt x="10698" y="3923"/>
                    <a:pt x="10940" y="3923"/>
                  </a:cubicBezTo>
                  <a:cubicBezTo>
                    <a:pt x="11112" y="3923"/>
                    <a:pt x="11297" y="3737"/>
                    <a:pt x="11297" y="3509"/>
                  </a:cubicBezTo>
                  <a:cubicBezTo>
                    <a:pt x="11297" y="3381"/>
                    <a:pt x="11183" y="3209"/>
                    <a:pt x="11054" y="3152"/>
                  </a:cubicBezTo>
                  <a:lnTo>
                    <a:pt x="11054"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1"/>
            <p:cNvSpPr/>
            <p:nvPr/>
          </p:nvSpPr>
          <p:spPr>
            <a:xfrm rot="-5400000">
              <a:off x="536004" y="3681359"/>
              <a:ext cx="1109317" cy="150197"/>
            </a:xfrm>
            <a:custGeom>
              <a:rect b="b" l="l" r="r" t="t"/>
              <a:pathLst>
                <a:path extrusionOk="0" h="3453" w="25503">
                  <a:moveTo>
                    <a:pt x="25146" y="0"/>
                  </a:moveTo>
                  <a:cubicBezTo>
                    <a:pt x="24961" y="0"/>
                    <a:pt x="24847" y="57"/>
                    <a:pt x="24790" y="172"/>
                  </a:cubicBezTo>
                  <a:lnTo>
                    <a:pt x="16175" y="172"/>
                  </a:lnTo>
                  <a:lnTo>
                    <a:pt x="13493" y="2853"/>
                  </a:lnTo>
                  <a:lnTo>
                    <a:pt x="13493" y="243"/>
                  </a:lnTo>
                  <a:lnTo>
                    <a:pt x="1" y="243"/>
                  </a:lnTo>
                  <a:lnTo>
                    <a:pt x="1" y="471"/>
                  </a:lnTo>
                  <a:lnTo>
                    <a:pt x="13251" y="471"/>
                  </a:lnTo>
                  <a:lnTo>
                    <a:pt x="13251" y="3452"/>
                  </a:lnTo>
                  <a:lnTo>
                    <a:pt x="16289" y="414"/>
                  </a:lnTo>
                  <a:lnTo>
                    <a:pt x="24790" y="414"/>
                  </a:lnTo>
                  <a:cubicBezTo>
                    <a:pt x="24847" y="599"/>
                    <a:pt x="24961" y="714"/>
                    <a:pt x="25146" y="714"/>
                  </a:cubicBezTo>
                  <a:cubicBezTo>
                    <a:pt x="25374" y="714"/>
                    <a:pt x="25503" y="528"/>
                    <a:pt x="25503" y="357"/>
                  </a:cubicBezTo>
                  <a:cubicBezTo>
                    <a:pt x="25503" y="114"/>
                    <a:pt x="25374" y="0"/>
                    <a:pt x="25146"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1"/>
            <p:cNvSpPr/>
            <p:nvPr/>
          </p:nvSpPr>
          <p:spPr>
            <a:xfrm rot="-5400000">
              <a:off x="486982" y="3518809"/>
              <a:ext cx="1398445" cy="186169"/>
            </a:xfrm>
            <a:custGeom>
              <a:rect b="b" l="l" r="r" t="t"/>
              <a:pathLst>
                <a:path extrusionOk="0" h="4280" w="32150">
                  <a:moveTo>
                    <a:pt x="1" y="0"/>
                  </a:moveTo>
                  <a:lnTo>
                    <a:pt x="1" y="243"/>
                  </a:lnTo>
                  <a:lnTo>
                    <a:pt x="11539" y="243"/>
                  </a:lnTo>
                  <a:lnTo>
                    <a:pt x="11539" y="4279"/>
                  </a:lnTo>
                  <a:lnTo>
                    <a:pt x="13137" y="4279"/>
                  </a:lnTo>
                  <a:lnTo>
                    <a:pt x="16460" y="956"/>
                  </a:lnTo>
                  <a:lnTo>
                    <a:pt x="31436" y="956"/>
                  </a:lnTo>
                  <a:cubicBezTo>
                    <a:pt x="31507" y="1070"/>
                    <a:pt x="31621" y="1127"/>
                    <a:pt x="31793" y="1127"/>
                  </a:cubicBezTo>
                  <a:cubicBezTo>
                    <a:pt x="31978" y="1127"/>
                    <a:pt x="32149" y="1013"/>
                    <a:pt x="32149" y="770"/>
                  </a:cubicBezTo>
                  <a:cubicBezTo>
                    <a:pt x="32149" y="599"/>
                    <a:pt x="31978" y="414"/>
                    <a:pt x="31793" y="414"/>
                  </a:cubicBezTo>
                  <a:cubicBezTo>
                    <a:pt x="31621" y="414"/>
                    <a:pt x="31436" y="528"/>
                    <a:pt x="31436" y="713"/>
                  </a:cubicBezTo>
                  <a:lnTo>
                    <a:pt x="16403" y="713"/>
                  </a:lnTo>
                  <a:lnTo>
                    <a:pt x="13023" y="4037"/>
                  </a:lnTo>
                  <a:lnTo>
                    <a:pt x="11768" y="4037"/>
                  </a:lnTo>
                  <a:lnTo>
                    <a:pt x="11768"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1"/>
            <p:cNvSpPr/>
            <p:nvPr/>
          </p:nvSpPr>
          <p:spPr>
            <a:xfrm rot="-5400000">
              <a:off x="493507" y="3571876"/>
              <a:ext cx="1302881" cy="175599"/>
            </a:xfrm>
            <a:custGeom>
              <a:rect b="b" l="l" r="r" t="t"/>
              <a:pathLst>
                <a:path extrusionOk="0" h="4037" w="29953">
                  <a:moveTo>
                    <a:pt x="1" y="0"/>
                  </a:moveTo>
                  <a:lnTo>
                    <a:pt x="1" y="228"/>
                  </a:lnTo>
                  <a:lnTo>
                    <a:pt x="12310" y="228"/>
                  </a:lnTo>
                  <a:lnTo>
                    <a:pt x="12310" y="4036"/>
                  </a:lnTo>
                  <a:lnTo>
                    <a:pt x="13137" y="4036"/>
                  </a:lnTo>
                  <a:lnTo>
                    <a:pt x="16403" y="770"/>
                  </a:lnTo>
                  <a:lnTo>
                    <a:pt x="29183" y="770"/>
                  </a:lnTo>
                  <a:cubicBezTo>
                    <a:pt x="29240" y="941"/>
                    <a:pt x="29425" y="1070"/>
                    <a:pt x="29539" y="1070"/>
                  </a:cubicBezTo>
                  <a:cubicBezTo>
                    <a:pt x="29782" y="1070"/>
                    <a:pt x="29953" y="884"/>
                    <a:pt x="29953" y="642"/>
                  </a:cubicBezTo>
                  <a:cubicBezTo>
                    <a:pt x="29953" y="471"/>
                    <a:pt x="29782" y="285"/>
                    <a:pt x="29539" y="285"/>
                  </a:cubicBezTo>
                  <a:cubicBezTo>
                    <a:pt x="29425" y="285"/>
                    <a:pt x="29240" y="414"/>
                    <a:pt x="29183" y="528"/>
                  </a:cubicBezTo>
                  <a:lnTo>
                    <a:pt x="16289" y="528"/>
                  </a:lnTo>
                  <a:lnTo>
                    <a:pt x="13023" y="3794"/>
                  </a:lnTo>
                  <a:lnTo>
                    <a:pt x="12538" y="3794"/>
                  </a:lnTo>
                  <a:lnTo>
                    <a:pt x="12538"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 name="Google Shape;14;p1"/>
          <p:cNvGrpSpPr/>
          <p:nvPr/>
        </p:nvGrpSpPr>
        <p:grpSpPr>
          <a:xfrm rot="5400000">
            <a:off x="1164743" y="3769144"/>
            <a:ext cx="209624" cy="2539086"/>
            <a:chOff x="9" y="2835115"/>
            <a:chExt cx="134668" cy="1631070"/>
          </a:xfrm>
        </p:grpSpPr>
        <p:sp>
          <p:nvSpPr>
            <p:cNvPr id="15" name="Google Shape;15;p1"/>
            <p:cNvSpPr/>
            <p:nvPr/>
          </p:nvSpPr>
          <p:spPr>
            <a:xfrm rot="-5400000">
              <a:off x="-655129" y="3676378"/>
              <a:ext cx="1497053" cy="82558"/>
            </a:xfrm>
            <a:custGeom>
              <a:rect b="b" l="l" r="r" t="t"/>
              <a:pathLst>
                <a:path extrusionOk="0" h="1898" w="34417">
                  <a:moveTo>
                    <a:pt x="34060" y="0"/>
                  </a:moveTo>
                  <a:cubicBezTo>
                    <a:pt x="33874" y="0"/>
                    <a:pt x="33760" y="57"/>
                    <a:pt x="33703" y="228"/>
                  </a:cubicBezTo>
                  <a:lnTo>
                    <a:pt x="21694" y="228"/>
                  </a:lnTo>
                  <a:lnTo>
                    <a:pt x="20268" y="1655"/>
                  </a:lnTo>
                  <a:lnTo>
                    <a:pt x="0" y="1655"/>
                  </a:lnTo>
                  <a:lnTo>
                    <a:pt x="0" y="1897"/>
                  </a:lnTo>
                  <a:lnTo>
                    <a:pt x="20382" y="1897"/>
                  </a:lnTo>
                  <a:lnTo>
                    <a:pt x="21751" y="471"/>
                  </a:lnTo>
                  <a:lnTo>
                    <a:pt x="33703" y="471"/>
                  </a:lnTo>
                  <a:cubicBezTo>
                    <a:pt x="33760" y="642"/>
                    <a:pt x="33874" y="713"/>
                    <a:pt x="34060" y="713"/>
                  </a:cubicBezTo>
                  <a:cubicBezTo>
                    <a:pt x="34288" y="713"/>
                    <a:pt x="34416" y="585"/>
                    <a:pt x="34416" y="357"/>
                  </a:cubicBezTo>
                  <a:cubicBezTo>
                    <a:pt x="34416" y="114"/>
                    <a:pt x="34288" y="0"/>
                    <a:pt x="34060"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1"/>
            <p:cNvSpPr/>
            <p:nvPr/>
          </p:nvSpPr>
          <p:spPr>
            <a:xfrm rot="-5400000">
              <a:off x="-420003" y="3973575"/>
              <a:ext cx="912621" cy="72597"/>
            </a:xfrm>
            <a:custGeom>
              <a:rect b="b" l="l" r="r" t="t"/>
              <a:pathLst>
                <a:path extrusionOk="0" h="1669" w="20981">
                  <a:moveTo>
                    <a:pt x="20567" y="0"/>
                  </a:moveTo>
                  <a:cubicBezTo>
                    <a:pt x="20382" y="0"/>
                    <a:pt x="20210" y="185"/>
                    <a:pt x="20210" y="357"/>
                  </a:cubicBezTo>
                  <a:cubicBezTo>
                    <a:pt x="20210" y="414"/>
                    <a:pt x="20210" y="485"/>
                    <a:pt x="20268" y="542"/>
                  </a:cubicBezTo>
                  <a:lnTo>
                    <a:pt x="19383" y="1426"/>
                  </a:lnTo>
                  <a:lnTo>
                    <a:pt x="0" y="1426"/>
                  </a:lnTo>
                  <a:lnTo>
                    <a:pt x="0" y="1669"/>
                  </a:lnTo>
                  <a:lnTo>
                    <a:pt x="19440" y="1669"/>
                  </a:lnTo>
                  <a:lnTo>
                    <a:pt x="20382" y="713"/>
                  </a:lnTo>
                  <a:lnTo>
                    <a:pt x="20567" y="713"/>
                  </a:lnTo>
                  <a:cubicBezTo>
                    <a:pt x="20810" y="713"/>
                    <a:pt x="20981" y="599"/>
                    <a:pt x="20981" y="357"/>
                  </a:cubicBezTo>
                  <a:cubicBezTo>
                    <a:pt x="20981" y="185"/>
                    <a:pt x="20810" y="0"/>
                    <a:pt x="20567"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1"/>
            <p:cNvSpPr/>
            <p:nvPr/>
          </p:nvSpPr>
          <p:spPr>
            <a:xfrm rot="-5400000">
              <a:off x="-388076" y="4029078"/>
              <a:ext cx="843156" cy="31057"/>
            </a:xfrm>
            <a:custGeom>
              <a:rect b="b" l="l" r="r" t="t"/>
              <a:pathLst>
                <a:path extrusionOk="0" h="714" w="19384">
                  <a:moveTo>
                    <a:pt x="19027" y="1"/>
                  </a:moveTo>
                  <a:cubicBezTo>
                    <a:pt x="18841" y="1"/>
                    <a:pt x="18727" y="72"/>
                    <a:pt x="18670" y="243"/>
                  </a:cubicBezTo>
                  <a:lnTo>
                    <a:pt x="0" y="243"/>
                  </a:lnTo>
                  <a:lnTo>
                    <a:pt x="0" y="486"/>
                  </a:lnTo>
                  <a:lnTo>
                    <a:pt x="18670" y="486"/>
                  </a:lnTo>
                  <a:cubicBezTo>
                    <a:pt x="18727" y="657"/>
                    <a:pt x="18841" y="714"/>
                    <a:pt x="19027" y="714"/>
                  </a:cubicBezTo>
                  <a:cubicBezTo>
                    <a:pt x="19198" y="714"/>
                    <a:pt x="19383" y="600"/>
                    <a:pt x="19383" y="357"/>
                  </a:cubicBezTo>
                  <a:cubicBezTo>
                    <a:pt x="19383" y="129"/>
                    <a:pt x="19198" y="1"/>
                    <a:pt x="19027"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1"/>
            <p:cNvSpPr/>
            <p:nvPr/>
          </p:nvSpPr>
          <p:spPr>
            <a:xfrm rot="-5400000">
              <a:off x="-758457" y="3604107"/>
              <a:ext cx="1631069" cy="93085"/>
            </a:xfrm>
            <a:custGeom>
              <a:rect b="b" l="l" r="r" t="t"/>
              <a:pathLst>
                <a:path extrusionOk="0" h="2140" w="37498">
                  <a:moveTo>
                    <a:pt x="37140" y="1"/>
                  </a:moveTo>
                  <a:cubicBezTo>
                    <a:pt x="36969" y="1"/>
                    <a:pt x="36855" y="115"/>
                    <a:pt x="36784" y="243"/>
                  </a:cubicBezTo>
                  <a:lnTo>
                    <a:pt x="21523" y="243"/>
                  </a:lnTo>
                  <a:lnTo>
                    <a:pt x="19911" y="1897"/>
                  </a:lnTo>
                  <a:lnTo>
                    <a:pt x="0" y="1897"/>
                  </a:lnTo>
                  <a:lnTo>
                    <a:pt x="0" y="2140"/>
                  </a:lnTo>
                  <a:lnTo>
                    <a:pt x="20025" y="2140"/>
                  </a:lnTo>
                  <a:lnTo>
                    <a:pt x="21637" y="471"/>
                  </a:lnTo>
                  <a:lnTo>
                    <a:pt x="36784" y="471"/>
                  </a:lnTo>
                  <a:cubicBezTo>
                    <a:pt x="36855" y="657"/>
                    <a:pt x="36969" y="771"/>
                    <a:pt x="37140" y="771"/>
                  </a:cubicBezTo>
                  <a:cubicBezTo>
                    <a:pt x="37326" y="771"/>
                    <a:pt x="37497" y="600"/>
                    <a:pt x="37497" y="357"/>
                  </a:cubicBezTo>
                  <a:cubicBezTo>
                    <a:pt x="37497" y="172"/>
                    <a:pt x="37326" y="1"/>
                    <a:pt x="37140"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medium.com/p-labs/6-best-fonts-for-coding-to-keep-your-eyes-from-eyestrain-4e8b2c7ed8ec" TargetMode="Externa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docs.google.com/document/d/1umJcRMhhoILzl8KGk-3X3ucMHwFFTqMN/edit" TargetMode="External"/><Relationship Id="rId4" Type="http://schemas.openxmlformats.org/officeDocument/2006/relationships/hyperlink" Target="http://127.0.0.1:50297/help/index.jsp?topic=%2Forg.eclipse.platform.doc.user%2FgettingStarted%2Fintro%2Foverview.htm&amp;token=fdd98650-0e1e-4c96-9cd2-cddd6762ef63"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geeksforgeeks.org/java/best-java-ide-for-developer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5.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2.png"/><Relationship Id="rId5"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0E0E"/>
        </a:solidFill>
      </p:bgPr>
    </p:bg>
    <p:spTree>
      <p:nvGrpSpPr>
        <p:cNvPr id="240" name="Shape 240"/>
        <p:cNvGrpSpPr/>
        <p:nvPr/>
      </p:nvGrpSpPr>
      <p:grpSpPr>
        <a:xfrm>
          <a:off x="0" y="0"/>
          <a:ext cx="0" cy="0"/>
          <a:chOff x="0" y="0"/>
          <a:chExt cx="0" cy="0"/>
        </a:xfrm>
      </p:grpSpPr>
      <p:sp>
        <p:nvSpPr>
          <p:cNvPr id="241" name="Google Shape;241;p10"/>
          <p:cNvSpPr txBox="1"/>
          <p:nvPr>
            <p:ph type="ctrTitle"/>
          </p:nvPr>
        </p:nvSpPr>
        <p:spPr>
          <a:xfrm>
            <a:off x="646225" y="344225"/>
            <a:ext cx="6235500" cy="1718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200"/>
              <a:buNone/>
            </a:pPr>
            <a:r>
              <a:rPr lang="en" sz="4800"/>
              <a:t>Eclipse IDE</a:t>
            </a:r>
            <a:endParaRPr sz="4800"/>
          </a:p>
          <a:p>
            <a:pPr indent="0" lvl="0" marL="0" rtl="0" algn="l">
              <a:lnSpc>
                <a:spcPct val="100000"/>
              </a:lnSpc>
              <a:spcBef>
                <a:spcPts val="0"/>
              </a:spcBef>
              <a:spcAft>
                <a:spcPts val="0"/>
              </a:spcAft>
              <a:buSzPts val="5200"/>
              <a:buNone/>
            </a:pPr>
            <a:r>
              <a:rPr lang="en" sz="4800"/>
              <a:t>Cheat Sheet</a:t>
            </a:r>
            <a:endParaRPr sz="4800"/>
          </a:p>
        </p:txBody>
      </p:sp>
      <p:sp>
        <p:nvSpPr>
          <p:cNvPr id="242" name="Google Shape;242;p10"/>
          <p:cNvSpPr txBox="1"/>
          <p:nvPr>
            <p:ph idx="1" type="subTitle"/>
          </p:nvPr>
        </p:nvSpPr>
        <p:spPr>
          <a:xfrm>
            <a:off x="732500" y="2062625"/>
            <a:ext cx="5243700" cy="36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sz="1700"/>
              <a:t>Beginner’s guide on navigating through Eclipse</a:t>
            </a:r>
            <a:endParaRPr sz="1700"/>
          </a:p>
        </p:txBody>
      </p:sp>
      <p:sp>
        <p:nvSpPr>
          <p:cNvPr id="243" name="Google Shape;243;p10"/>
          <p:cNvSpPr txBox="1"/>
          <p:nvPr/>
        </p:nvSpPr>
        <p:spPr>
          <a:xfrm>
            <a:off x="5722925" y="3587600"/>
            <a:ext cx="3326100" cy="53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00FF"/>
                </a:solidFill>
                <a:latin typeface="Catamaran"/>
                <a:ea typeface="Catamaran"/>
                <a:cs typeface="Catamaran"/>
                <a:sym typeface="Catamaran"/>
              </a:rPr>
              <a:t>By Alizah Saqib and Deb Harding</a:t>
            </a:r>
            <a:endParaRPr b="0" i="0" sz="1400" u="none" cap="none" strike="noStrike">
              <a:solidFill>
                <a:srgbClr val="FF00FF"/>
              </a:solidFill>
              <a:latin typeface="Catamaran"/>
              <a:ea typeface="Catamaran"/>
              <a:cs typeface="Catamaran"/>
              <a:sym typeface="Catamaran"/>
            </a:endParaRPr>
          </a:p>
        </p:txBody>
      </p:sp>
      <p:pic>
        <p:nvPicPr>
          <p:cNvPr id="244" name="Google Shape;244;p10"/>
          <p:cNvPicPr preferRelativeResize="0"/>
          <p:nvPr/>
        </p:nvPicPr>
        <p:blipFill rotWithShape="1">
          <a:blip r:embed="rId3">
            <a:alphaModFix/>
          </a:blip>
          <a:srcRect b="10051" l="24322" r="22778" t="11177"/>
          <a:stretch/>
        </p:blipFill>
        <p:spPr>
          <a:xfrm>
            <a:off x="3682912" y="2667725"/>
            <a:ext cx="1540937" cy="1718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19"/>
          <p:cNvSpPr txBox="1"/>
          <p:nvPr>
            <p:ph type="title"/>
          </p:nvPr>
        </p:nvSpPr>
        <p:spPr>
          <a:xfrm>
            <a:off x="293550" y="957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Warnings</a:t>
            </a:r>
            <a:endParaRPr/>
          </a:p>
        </p:txBody>
      </p:sp>
      <p:sp>
        <p:nvSpPr>
          <p:cNvPr id="347" name="Google Shape;347;p19"/>
          <p:cNvSpPr txBox="1"/>
          <p:nvPr>
            <p:ph idx="1" type="body"/>
          </p:nvPr>
        </p:nvSpPr>
        <p:spPr>
          <a:xfrm>
            <a:off x="293550" y="536150"/>
            <a:ext cx="8691000" cy="140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t>Your program should not contain warnings. </a:t>
            </a:r>
            <a:r>
              <a:rPr lang="en" sz="1350"/>
              <a:t>Why fix them?</a:t>
            </a:r>
            <a:endParaRPr sz="1350"/>
          </a:p>
          <a:p>
            <a:pPr indent="-314325" lvl="0" marL="457200" rtl="0" algn="l">
              <a:spcBef>
                <a:spcPts val="0"/>
              </a:spcBef>
              <a:spcAft>
                <a:spcPts val="0"/>
              </a:spcAft>
              <a:buSzPts val="1350"/>
              <a:buChar char="●"/>
            </a:pPr>
            <a:r>
              <a:rPr lang="en" sz="1350"/>
              <a:t>Possible Security Risks – Some warnings indicate unsafe code that could be exploited.</a:t>
            </a:r>
            <a:endParaRPr sz="1350"/>
          </a:p>
          <a:p>
            <a:pPr indent="-314325" lvl="0" marL="457200" rtl="0" algn="l">
              <a:spcBef>
                <a:spcPts val="0"/>
              </a:spcBef>
              <a:spcAft>
                <a:spcPts val="0"/>
              </a:spcAft>
              <a:buSzPts val="1350"/>
              <a:buChar char="●"/>
            </a:pPr>
            <a:r>
              <a:rPr lang="en" sz="1350"/>
              <a:t>Maintainability – Clean code is easier for you (and others) to read, debug, and improve.</a:t>
            </a:r>
            <a:endParaRPr sz="1350"/>
          </a:p>
          <a:p>
            <a:pPr indent="-314325" lvl="0" marL="457200" rtl="0" algn="l">
              <a:spcBef>
                <a:spcPts val="0"/>
              </a:spcBef>
              <a:spcAft>
                <a:spcPts val="0"/>
              </a:spcAft>
              <a:buSzPts val="1350"/>
              <a:buChar char="●"/>
            </a:pPr>
            <a:r>
              <a:rPr lang="en" sz="1350"/>
              <a:t>Professional Standards – In industry, code reviews often require zero warnings before approval.</a:t>
            </a:r>
            <a:endParaRPr sz="1350"/>
          </a:p>
          <a:p>
            <a:pPr indent="-314325" lvl="0" marL="457200" rtl="0" algn="l">
              <a:spcBef>
                <a:spcPts val="0"/>
              </a:spcBef>
              <a:spcAft>
                <a:spcPts val="0"/>
              </a:spcAft>
              <a:buSzPts val="1350"/>
              <a:buChar char="●"/>
            </a:pPr>
            <a:r>
              <a:rPr lang="en" sz="1350"/>
              <a:t>Prevent Future Bugs – Warnings can signal logic issues or outdated methods that might cause errors later.</a:t>
            </a:r>
            <a:endParaRPr sz="1350"/>
          </a:p>
          <a:p>
            <a:pPr indent="0" lvl="0" marL="457200" rtl="0" algn="l">
              <a:spcBef>
                <a:spcPts val="0"/>
              </a:spcBef>
              <a:spcAft>
                <a:spcPts val="0"/>
              </a:spcAft>
              <a:buNone/>
            </a:pPr>
            <a:r>
              <a:t/>
            </a:r>
            <a:endParaRPr sz="1350"/>
          </a:p>
        </p:txBody>
      </p:sp>
      <p:pic>
        <p:nvPicPr>
          <p:cNvPr id="348" name="Google Shape;348;p19" title="Screenshot 2025-08-11 at 6.22.24 PM.png"/>
          <p:cNvPicPr preferRelativeResize="0"/>
          <p:nvPr/>
        </p:nvPicPr>
        <p:blipFill>
          <a:blip r:embed="rId3">
            <a:alphaModFix/>
          </a:blip>
          <a:stretch>
            <a:fillRect/>
          </a:stretch>
        </p:blipFill>
        <p:spPr>
          <a:xfrm>
            <a:off x="1991588" y="1807150"/>
            <a:ext cx="6739375" cy="2822750"/>
          </a:xfrm>
          <a:prstGeom prst="rect">
            <a:avLst/>
          </a:prstGeom>
          <a:noFill/>
          <a:ln>
            <a:noFill/>
          </a:ln>
        </p:spPr>
      </p:pic>
      <p:sp>
        <p:nvSpPr>
          <p:cNvPr id="349" name="Google Shape;349;p19"/>
          <p:cNvSpPr/>
          <p:nvPr/>
        </p:nvSpPr>
        <p:spPr>
          <a:xfrm>
            <a:off x="837813" y="2031475"/>
            <a:ext cx="1153800" cy="390900"/>
          </a:xfrm>
          <a:prstGeom prst="rightArrowCallout">
            <a:avLst>
              <a:gd fmla="val 25000" name="adj1"/>
              <a:gd fmla="val 25000" name="adj2"/>
              <a:gd fmla="val 25000" name="adj3"/>
              <a:gd fmla="val 78622" name="adj4"/>
            </a:avLst>
          </a:prstGeom>
          <a:solidFill>
            <a:srgbClr val="00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Lexend"/>
                <a:ea typeface="Lexend"/>
                <a:cs typeface="Lexend"/>
                <a:sym typeface="Lexend"/>
              </a:rPr>
              <a:t>warning</a:t>
            </a:r>
            <a:endParaRPr sz="1200">
              <a:solidFill>
                <a:schemeClr val="lt1"/>
              </a:solidFill>
              <a:latin typeface="Lexend"/>
              <a:ea typeface="Lexend"/>
              <a:cs typeface="Lexend"/>
              <a:sym typeface="Lexend"/>
            </a:endParaRPr>
          </a:p>
        </p:txBody>
      </p:sp>
      <p:sp>
        <p:nvSpPr>
          <p:cNvPr id="350" name="Google Shape;350;p19"/>
          <p:cNvSpPr/>
          <p:nvPr/>
        </p:nvSpPr>
        <p:spPr>
          <a:xfrm rot="-843253">
            <a:off x="430569" y="2550209"/>
            <a:ext cx="3478834" cy="572772"/>
          </a:xfrm>
          <a:prstGeom prst="rightArrowCallout">
            <a:avLst>
              <a:gd fmla="val 25000" name="adj1"/>
              <a:gd fmla="val 25000" name="adj2"/>
              <a:gd fmla="val 25000" name="adj3"/>
              <a:gd fmla="val 75564" name="adj4"/>
            </a:avLst>
          </a:prstGeom>
          <a:solidFill>
            <a:srgbClr val="00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Lexend"/>
                <a:ea typeface="Lexend"/>
                <a:cs typeface="Lexend"/>
                <a:sym typeface="Lexend"/>
              </a:rPr>
              <a:t>Warning </a:t>
            </a:r>
            <a:r>
              <a:rPr lang="en" sz="1200">
                <a:solidFill>
                  <a:schemeClr val="lt1"/>
                </a:solidFill>
                <a:latin typeface="Lexend"/>
                <a:ea typeface="Lexend"/>
                <a:cs typeface="Lexend"/>
                <a:sym typeface="Lexend"/>
              </a:rPr>
              <a:t>Location - hover over for information on how to fix. </a:t>
            </a:r>
            <a:endParaRPr sz="1200">
              <a:solidFill>
                <a:schemeClr val="lt1"/>
              </a:solidFill>
              <a:latin typeface="Lexend"/>
              <a:ea typeface="Lexend"/>
              <a:cs typeface="Lexend"/>
              <a:sym typeface="Lexend"/>
            </a:endParaRPr>
          </a:p>
        </p:txBody>
      </p:sp>
      <p:sp>
        <p:nvSpPr>
          <p:cNvPr id="351" name="Google Shape;351;p19"/>
          <p:cNvSpPr/>
          <p:nvPr/>
        </p:nvSpPr>
        <p:spPr>
          <a:xfrm rot="555430">
            <a:off x="6153714" y="2300247"/>
            <a:ext cx="1391219" cy="313972"/>
          </a:xfrm>
          <a:prstGeom prst="leftArrowCallout">
            <a:avLst>
              <a:gd fmla="val 25000" name="adj1"/>
              <a:gd fmla="val 25000" name="adj2"/>
              <a:gd fmla="val 25000" name="adj3"/>
              <a:gd fmla="val 74659" name="adj4"/>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exend"/>
                <a:ea typeface="Lexend"/>
                <a:cs typeface="Lexend"/>
                <a:sym typeface="Lexend"/>
              </a:rPr>
              <a:t>Problem</a:t>
            </a:r>
            <a:endParaRPr>
              <a:latin typeface="Lexend"/>
              <a:ea typeface="Lexend"/>
              <a:cs typeface="Lexend"/>
              <a:sym typeface="Lexend"/>
            </a:endParaRPr>
          </a:p>
        </p:txBody>
      </p:sp>
      <p:sp>
        <p:nvSpPr>
          <p:cNvPr id="352" name="Google Shape;352;p19"/>
          <p:cNvSpPr/>
          <p:nvPr/>
        </p:nvSpPr>
        <p:spPr>
          <a:xfrm>
            <a:off x="3371813" y="3188375"/>
            <a:ext cx="1391100" cy="457200"/>
          </a:xfrm>
          <a:prstGeom prst="downArrowCallout">
            <a:avLst>
              <a:gd fmla="val 25000" name="adj1"/>
              <a:gd fmla="val 25000" name="adj2"/>
              <a:gd fmla="val 25000" name="adj3"/>
              <a:gd fmla="val 64977" name="adj4"/>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tamaran"/>
                <a:ea typeface="Catamaran"/>
                <a:cs typeface="Catamaran"/>
                <a:sym typeface="Catamaran"/>
              </a:rPr>
              <a:t>Problems Tab</a:t>
            </a:r>
            <a:endParaRPr>
              <a:latin typeface="Catamaran"/>
              <a:ea typeface="Catamaran"/>
              <a:cs typeface="Catamaran"/>
              <a:sym typeface="Catamaran"/>
            </a:endParaRPr>
          </a:p>
        </p:txBody>
      </p:sp>
      <p:sp>
        <p:nvSpPr>
          <p:cNvPr id="353" name="Google Shape;353;p19"/>
          <p:cNvSpPr/>
          <p:nvPr/>
        </p:nvSpPr>
        <p:spPr>
          <a:xfrm>
            <a:off x="1279913" y="4106700"/>
            <a:ext cx="2469300" cy="326100"/>
          </a:xfrm>
          <a:prstGeom prst="rightArrowCallout">
            <a:avLst>
              <a:gd fmla="val 25000" name="adj1"/>
              <a:gd fmla="val 25000" name="adj2"/>
              <a:gd fmla="val 25000" name="adj3"/>
              <a:gd fmla="val 78622" name="adj4"/>
            </a:avLst>
          </a:prstGeom>
          <a:solidFill>
            <a:srgbClr val="00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Lexend"/>
                <a:ea typeface="Lexend"/>
                <a:cs typeface="Lexend"/>
                <a:sym typeface="Lexend"/>
              </a:rPr>
              <a:t>Warning </a:t>
            </a:r>
            <a:r>
              <a:rPr lang="en" sz="1200">
                <a:solidFill>
                  <a:schemeClr val="lt1"/>
                </a:solidFill>
                <a:latin typeface="Lexend"/>
                <a:ea typeface="Lexend"/>
                <a:cs typeface="Lexend"/>
                <a:sym typeface="Lexend"/>
              </a:rPr>
              <a:t>Information</a:t>
            </a:r>
            <a:endParaRPr sz="1200">
              <a:solidFill>
                <a:schemeClr val="lt1"/>
              </a:solidFill>
              <a:latin typeface="Lexend"/>
              <a:ea typeface="Lexend"/>
              <a:cs typeface="Lexend"/>
              <a:sym typeface="Lexend"/>
            </a:endParaRPr>
          </a:p>
        </p:txBody>
      </p:sp>
      <p:sp>
        <p:nvSpPr>
          <p:cNvPr id="354" name="Google Shape;354;p19"/>
          <p:cNvSpPr/>
          <p:nvPr/>
        </p:nvSpPr>
        <p:spPr>
          <a:xfrm>
            <a:off x="4073038" y="4661375"/>
            <a:ext cx="1541700" cy="457200"/>
          </a:xfrm>
          <a:prstGeom prst="upArrowCallout">
            <a:avLst>
              <a:gd fmla="val 25000" name="adj1"/>
              <a:gd fmla="val 25000" name="adj2"/>
              <a:gd fmla="val 25000" name="adj3"/>
              <a:gd fmla="val 64977" name="adj4"/>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0E0E0E"/>
                </a:solidFill>
                <a:latin typeface="Lexend"/>
                <a:ea typeface="Lexend"/>
                <a:cs typeface="Lexend"/>
                <a:sym typeface="Lexend"/>
              </a:rPr>
              <a:t>Description</a:t>
            </a:r>
            <a:endParaRPr>
              <a:solidFill>
                <a:schemeClr val="dk1"/>
              </a:solidFill>
              <a:latin typeface="Catamaran"/>
              <a:ea typeface="Catamaran"/>
              <a:cs typeface="Catamaran"/>
              <a:sym typeface="Catamaran"/>
            </a:endParaRPr>
          </a:p>
        </p:txBody>
      </p:sp>
      <p:sp>
        <p:nvSpPr>
          <p:cNvPr id="355" name="Google Shape;355;p19"/>
          <p:cNvSpPr/>
          <p:nvPr/>
        </p:nvSpPr>
        <p:spPr>
          <a:xfrm>
            <a:off x="6628113" y="4661375"/>
            <a:ext cx="1046100" cy="457200"/>
          </a:xfrm>
          <a:prstGeom prst="upArrowCallout">
            <a:avLst>
              <a:gd fmla="val 25000" name="adj1"/>
              <a:gd fmla="val 25000" name="adj2"/>
              <a:gd fmla="val 25000" name="adj3"/>
              <a:gd fmla="val 64977" name="adj4"/>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0E0E0E"/>
                </a:solidFill>
                <a:latin typeface="Lexend"/>
                <a:ea typeface="Lexend"/>
                <a:cs typeface="Lexend"/>
                <a:sym typeface="Lexend"/>
              </a:rPr>
              <a:t>File name</a:t>
            </a:r>
            <a:endParaRPr>
              <a:solidFill>
                <a:schemeClr val="dk1"/>
              </a:solidFill>
              <a:latin typeface="Catamaran"/>
              <a:ea typeface="Catamaran"/>
              <a:cs typeface="Catamaran"/>
              <a:sym typeface="Catamaran"/>
            </a:endParaRPr>
          </a:p>
        </p:txBody>
      </p:sp>
      <p:sp>
        <p:nvSpPr>
          <p:cNvPr id="356" name="Google Shape;356;p19"/>
          <p:cNvSpPr/>
          <p:nvPr/>
        </p:nvSpPr>
        <p:spPr>
          <a:xfrm>
            <a:off x="7934525" y="4726925"/>
            <a:ext cx="1153800" cy="326100"/>
          </a:xfrm>
          <a:prstGeom prst="upArrowCallout">
            <a:avLst>
              <a:gd fmla="val 25000" name="adj1"/>
              <a:gd fmla="val 25000" name="adj2"/>
              <a:gd fmla="val 25000" name="adj3"/>
              <a:gd fmla="val 64977" name="adj4"/>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0E0E0E"/>
                </a:solidFill>
                <a:latin typeface="Lexend"/>
                <a:ea typeface="Lexend"/>
                <a:cs typeface="Lexend"/>
                <a:sym typeface="Lexend"/>
              </a:rPr>
              <a:t>Line Number</a:t>
            </a:r>
            <a:endParaRPr sz="1100">
              <a:solidFill>
                <a:schemeClr val="dk1"/>
              </a:solidFill>
              <a:latin typeface="Catamaran"/>
              <a:ea typeface="Catamaran"/>
              <a:cs typeface="Catamaran"/>
              <a:sym typeface="Catamaran"/>
            </a:endParaRPr>
          </a:p>
        </p:txBody>
      </p:sp>
      <p:sp>
        <p:nvSpPr>
          <p:cNvPr id="357" name="Google Shape;357;p19"/>
          <p:cNvSpPr/>
          <p:nvPr/>
        </p:nvSpPr>
        <p:spPr>
          <a:xfrm>
            <a:off x="4397638" y="3816775"/>
            <a:ext cx="2469300" cy="390900"/>
          </a:xfrm>
          <a:prstGeom prst="downArrowCallout">
            <a:avLst>
              <a:gd fmla="val 25000" name="adj1"/>
              <a:gd fmla="val 25000" name="adj2"/>
              <a:gd fmla="val 25000" name="adj3"/>
              <a:gd fmla="val 64977" name="adj4"/>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tamaran"/>
                <a:ea typeface="Catamaran"/>
                <a:cs typeface="Catamaran"/>
                <a:sym typeface="Catamaran"/>
              </a:rPr>
              <a:t>Shows warnings from all files</a:t>
            </a:r>
            <a:endParaRPr>
              <a:latin typeface="Catamaran"/>
              <a:ea typeface="Catamaran"/>
              <a:cs typeface="Catamaran"/>
              <a:sym typeface="Catamar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20"/>
          <p:cNvSpPr txBox="1"/>
          <p:nvPr>
            <p:ph idx="4294967295" type="subTitle"/>
          </p:nvPr>
        </p:nvSpPr>
        <p:spPr>
          <a:xfrm>
            <a:off x="398275" y="916375"/>
            <a:ext cx="8575500" cy="16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 “perspective” is just a layout of views and controls what you see in certain menus and toolbar. You will be using the Java and Debug Perspectives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If your “perspective” gets messed up Click window &gt; perspective &gt; reset perspective</a:t>
            </a:r>
            <a:endParaRPr/>
          </a:p>
          <a:p>
            <a:pPr indent="-317500" lvl="1" marL="914400" rtl="0" algn="l">
              <a:spcBef>
                <a:spcPts val="0"/>
              </a:spcBef>
              <a:spcAft>
                <a:spcPts val="0"/>
              </a:spcAft>
              <a:buSzPts val="1400"/>
              <a:buAutoNum type="alphaLcPeriod"/>
            </a:pPr>
            <a:r>
              <a:rPr lang="en"/>
              <a:t>If you accidentally close a panel and want to bring it back</a:t>
            </a:r>
            <a:endParaRPr/>
          </a:p>
          <a:p>
            <a:pPr indent="-317500" lvl="1" marL="914400" rtl="0" algn="l">
              <a:spcBef>
                <a:spcPts val="0"/>
              </a:spcBef>
              <a:spcAft>
                <a:spcPts val="0"/>
              </a:spcAft>
              <a:buSzPts val="1400"/>
              <a:buAutoNum type="alphaLcPeriod"/>
            </a:pPr>
            <a:r>
              <a:rPr lang="en"/>
              <a:t>If important windows like the console or package explorer disappear</a:t>
            </a:r>
            <a:endParaRPr/>
          </a:p>
          <a:p>
            <a:pPr indent="0" lvl="0" marL="0" rtl="0" algn="l">
              <a:spcBef>
                <a:spcPts val="0"/>
              </a:spcBef>
              <a:spcAft>
                <a:spcPts val="0"/>
              </a:spcAft>
              <a:buNone/>
            </a:pPr>
            <a:r>
              <a:t/>
            </a:r>
            <a:endParaRPr/>
          </a:p>
        </p:txBody>
      </p:sp>
      <p:pic>
        <p:nvPicPr>
          <p:cNvPr id="363" name="Google Shape;363;p20"/>
          <p:cNvPicPr preferRelativeResize="0"/>
          <p:nvPr/>
        </p:nvPicPr>
        <p:blipFill rotWithShape="1">
          <a:blip r:embed="rId3">
            <a:alphaModFix/>
          </a:blip>
          <a:srcRect b="0" l="0" r="0" t="0"/>
          <a:stretch/>
        </p:blipFill>
        <p:spPr>
          <a:xfrm>
            <a:off x="2824325" y="2462850"/>
            <a:ext cx="5868826" cy="2091925"/>
          </a:xfrm>
          <a:prstGeom prst="rect">
            <a:avLst/>
          </a:prstGeom>
          <a:noFill/>
          <a:ln>
            <a:noFill/>
          </a:ln>
        </p:spPr>
      </p:pic>
      <p:sp>
        <p:nvSpPr>
          <p:cNvPr id="364" name="Google Shape;364;p20"/>
          <p:cNvSpPr/>
          <p:nvPr/>
        </p:nvSpPr>
        <p:spPr>
          <a:xfrm rot="-1168">
            <a:off x="5883425" y="3986828"/>
            <a:ext cx="883200" cy="354300"/>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latin typeface="Lexend"/>
                <a:ea typeface="Lexend"/>
                <a:cs typeface="Lexend"/>
                <a:sym typeface="Lexend"/>
              </a:rPr>
              <a:t>Step 1</a:t>
            </a:r>
            <a:endParaRPr i="0" sz="1200" u="none" cap="none" strike="noStrike">
              <a:solidFill>
                <a:srgbClr val="000000"/>
              </a:solidFill>
              <a:latin typeface="Lexend"/>
              <a:ea typeface="Lexend"/>
              <a:cs typeface="Lexend"/>
              <a:sym typeface="Lexend"/>
            </a:endParaRPr>
          </a:p>
        </p:txBody>
      </p:sp>
      <p:sp>
        <p:nvSpPr>
          <p:cNvPr id="365" name="Google Shape;365;p20"/>
          <p:cNvSpPr txBox="1"/>
          <p:nvPr>
            <p:ph type="title"/>
          </p:nvPr>
        </p:nvSpPr>
        <p:spPr>
          <a:xfrm>
            <a:off x="288675" y="2379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Perspective and Views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1"/>
          <p:cNvSpPr txBox="1"/>
          <p:nvPr>
            <p:ph type="title"/>
          </p:nvPr>
        </p:nvSpPr>
        <p:spPr>
          <a:xfrm>
            <a:off x="293550" y="95725"/>
            <a:ext cx="77040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Formatter Profile Set Up</a:t>
            </a:r>
            <a:endParaRPr/>
          </a:p>
        </p:txBody>
      </p:sp>
      <p:sp>
        <p:nvSpPr>
          <p:cNvPr id="371" name="Google Shape;371;p21"/>
          <p:cNvSpPr txBox="1"/>
          <p:nvPr>
            <p:ph idx="1" type="body"/>
          </p:nvPr>
        </p:nvSpPr>
        <p:spPr>
          <a:xfrm>
            <a:off x="293550" y="668427"/>
            <a:ext cx="8850600" cy="41433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Font typeface="Lexend"/>
              <a:buAutoNum type="arabicPeriod"/>
            </a:pPr>
            <a:r>
              <a:rPr lang="en" sz="1300">
                <a:latin typeface="Lexend"/>
                <a:ea typeface="Lexend"/>
                <a:cs typeface="Lexend"/>
                <a:sym typeface="Lexend"/>
              </a:rPr>
              <a:t>Go to settings (or might be called preferences)</a:t>
            </a:r>
            <a:endParaRPr sz="1300">
              <a:latin typeface="Lexend"/>
              <a:ea typeface="Lexend"/>
              <a:cs typeface="Lexend"/>
              <a:sym typeface="Lexend"/>
            </a:endParaRPr>
          </a:p>
          <a:p>
            <a:pPr indent="-311150" lvl="1" marL="914400" rtl="0" algn="l">
              <a:lnSpc>
                <a:spcPct val="115000"/>
              </a:lnSpc>
              <a:spcBef>
                <a:spcPts val="0"/>
              </a:spcBef>
              <a:spcAft>
                <a:spcPts val="0"/>
              </a:spcAft>
              <a:buSzPts val="1300"/>
              <a:buFont typeface="Lexend"/>
              <a:buAutoNum type="alphaLcPeriod"/>
            </a:pPr>
            <a:r>
              <a:rPr lang="en" sz="1300">
                <a:latin typeface="Lexend"/>
                <a:ea typeface="Lexend"/>
                <a:cs typeface="Lexend"/>
                <a:sym typeface="Lexend"/>
              </a:rPr>
              <a:t>Windows OS Go to menus Window -&gt; preferences</a:t>
            </a:r>
            <a:endParaRPr sz="1300">
              <a:latin typeface="Lexend"/>
              <a:ea typeface="Lexend"/>
              <a:cs typeface="Lexend"/>
              <a:sym typeface="Lexend"/>
            </a:endParaRPr>
          </a:p>
          <a:p>
            <a:pPr indent="-311150" lvl="1" marL="914400" rtl="0" algn="l">
              <a:lnSpc>
                <a:spcPct val="115000"/>
              </a:lnSpc>
              <a:spcBef>
                <a:spcPts val="0"/>
              </a:spcBef>
              <a:spcAft>
                <a:spcPts val="0"/>
              </a:spcAft>
              <a:buSzPts val="1300"/>
              <a:buFont typeface="Lexend"/>
              <a:buAutoNum type="alphaLcPeriod"/>
            </a:pPr>
            <a:r>
              <a:rPr lang="en" sz="1300">
                <a:latin typeface="Lexend"/>
                <a:ea typeface="Lexend"/>
                <a:cs typeface="Lexend"/>
                <a:sym typeface="Lexend"/>
              </a:rPr>
              <a:t>Mac OS go to menus Eclipse -&gt; settings</a:t>
            </a:r>
            <a:endParaRPr sz="1300">
              <a:latin typeface="Lexend"/>
              <a:ea typeface="Lexend"/>
              <a:cs typeface="Lexend"/>
              <a:sym typeface="Lexend"/>
            </a:endParaRPr>
          </a:p>
          <a:p>
            <a:pPr indent="-311150" lvl="0" marL="457200" rtl="0" algn="l">
              <a:lnSpc>
                <a:spcPct val="115000"/>
              </a:lnSpc>
              <a:spcBef>
                <a:spcPts val="0"/>
              </a:spcBef>
              <a:spcAft>
                <a:spcPts val="0"/>
              </a:spcAft>
              <a:buSzPts val="1300"/>
              <a:buFont typeface="Lexend"/>
              <a:buAutoNum type="arabicPeriod"/>
            </a:pPr>
            <a:r>
              <a:rPr lang="en" sz="1300">
                <a:latin typeface="Lexend"/>
                <a:ea typeface="Lexend"/>
                <a:cs typeface="Lexend"/>
                <a:sym typeface="Lexend"/>
              </a:rPr>
              <a:t>Then navigate to Java -&gt; Code Style -&gt; Format</a:t>
            </a:r>
            <a:endParaRPr sz="1300">
              <a:latin typeface="Lexend"/>
              <a:ea typeface="Lexend"/>
              <a:cs typeface="Lexend"/>
              <a:sym typeface="Lexend"/>
            </a:endParaRPr>
          </a:p>
          <a:p>
            <a:pPr indent="-311150" lvl="0" marL="457200" rtl="0" algn="l">
              <a:lnSpc>
                <a:spcPct val="115000"/>
              </a:lnSpc>
              <a:spcBef>
                <a:spcPts val="0"/>
              </a:spcBef>
              <a:spcAft>
                <a:spcPts val="0"/>
              </a:spcAft>
              <a:buSzPts val="1300"/>
              <a:buFont typeface="Lexend"/>
              <a:buAutoNum type="arabicPeriod"/>
            </a:pPr>
            <a:r>
              <a:rPr lang="en" sz="1300">
                <a:latin typeface="Lexend"/>
                <a:ea typeface="Lexend"/>
                <a:cs typeface="Lexend"/>
                <a:sym typeface="Lexend"/>
              </a:rPr>
              <a:t>Click new, Give your profile a name and click ok</a:t>
            </a:r>
            <a:endParaRPr sz="1300">
              <a:latin typeface="Lexend"/>
              <a:ea typeface="Lexend"/>
              <a:cs typeface="Lexend"/>
              <a:sym typeface="Lexend"/>
            </a:endParaRPr>
          </a:p>
        </p:txBody>
      </p:sp>
      <p:pic>
        <p:nvPicPr>
          <p:cNvPr id="372" name="Google Shape;372;p21" title="Screenshot 2025-08-11 at 3.37.19 PM.png"/>
          <p:cNvPicPr preferRelativeResize="0"/>
          <p:nvPr/>
        </p:nvPicPr>
        <p:blipFill rotWithShape="1">
          <a:blip r:embed="rId3">
            <a:alphaModFix/>
          </a:blip>
          <a:srcRect b="0" l="2191" r="6107" t="0"/>
          <a:stretch/>
        </p:blipFill>
        <p:spPr>
          <a:xfrm>
            <a:off x="682800" y="2000475"/>
            <a:ext cx="4642686" cy="2590700"/>
          </a:xfrm>
          <a:prstGeom prst="rect">
            <a:avLst/>
          </a:prstGeom>
          <a:noFill/>
          <a:ln>
            <a:noFill/>
          </a:ln>
        </p:spPr>
      </p:pic>
      <p:sp>
        <p:nvSpPr>
          <p:cNvPr id="373" name="Google Shape;373;p21"/>
          <p:cNvSpPr/>
          <p:nvPr/>
        </p:nvSpPr>
        <p:spPr>
          <a:xfrm rot="1128017">
            <a:off x="75108" y="3587150"/>
            <a:ext cx="862940" cy="328250"/>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latin typeface="Lexend"/>
                <a:ea typeface="Lexend"/>
                <a:cs typeface="Lexend"/>
                <a:sym typeface="Lexend"/>
              </a:rPr>
              <a:t>Step 2</a:t>
            </a:r>
            <a:endParaRPr i="0" sz="1200" u="none" cap="none" strike="noStrike">
              <a:solidFill>
                <a:srgbClr val="000000"/>
              </a:solidFill>
              <a:latin typeface="Lexend"/>
              <a:ea typeface="Lexend"/>
              <a:cs typeface="Lexend"/>
              <a:sym typeface="Lexend"/>
            </a:endParaRPr>
          </a:p>
        </p:txBody>
      </p:sp>
      <p:sp>
        <p:nvSpPr>
          <p:cNvPr id="374" name="Google Shape;374;p21"/>
          <p:cNvSpPr/>
          <p:nvPr/>
        </p:nvSpPr>
        <p:spPr>
          <a:xfrm>
            <a:off x="1382375" y="2582624"/>
            <a:ext cx="839100" cy="354600"/>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latin typeface="Lexend"/>
                <a:ea typeface="Lexend"/>
                <a:cs typeface="Lexend"/>
                <a:sym typeface="Lexend"/>
              </a:rPr>
              <a:t>Step 3</a:t>
            </a:r>
            <a:endParaRPr i="0" sz="1200" u="none" cap="none" strike="noStrike">
              <a:solidFill>
                <a:srgbClr val="000000"/>
              </a:solidFill>
              <a:latin typeface="Lexend"/>
              <a:ea typeface="Lexend"/>
              <a:cs typeface="Lexend"/>
              <a:sym typeface="Lexend"/>
            </a:endParaRPr>
          </a:p>
        </p:txBody>
      </p:sp>
      <p:sp>
        <p:nvSpPr>
          <p:cNvPr id="375" name="Google Shape;375;p21"/>
          <p:cNvSpPr/>
          <p:nvPr/>
        </p:nvSpPr>
        <p:spPr>
          <a:xfrm>
            <a:off x="1382375" y="3245001"/>
            <a:ext cx="839100" cy="354600"/>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latin typeface="Lexend"/>
                <a:ea typeface="Lexend"/>
                <a:cs typeface="Lexend"/>
                <a:sym typeface="Lexend"/>
              </a:rPr>
              <a:t>Step 3</a:t>
            </a:r>
            <a:endParaRPr i="0" sz="1200" u="none" cap="none" strike="noStrike">
              <a:solidFill>
                <a:srgbClr val="000000"/>
              </a:solidFill>
              <a:latin typeface="Lexend"/>
              <a:ea typeface="Lexend"/>
              <a:cs typeface="Lexend"/>
              <a:sym typeface="Lexend"/>
            </a:endParaRPr>
          </a:p>
        </p:txBody>
      </p:sp>
      <p:sp>
        <p:nvSpPr>
          <p:cNvPr id="376" name="Google Shape;376;p21"/>
          <p:cNvSpPr txBox="1"/>
          <p:nvPr/>
        </p:nvSpPr>
        <p:spPr>
          <a:xfrm>
            <a:off x="5325475" y="616150"/>
            <a:ext cx="3551100" cy="1262100"/>
          </a:xfrm>
          <a:prstGeom prst="rect">
            <a:avLst/>
          </a:prstGeom>
          <a:solidFill>
            <a:srgbClr val="0E0E0E"/>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Lexend"/>
              <a:buAutoNum type="arabicPeriod" startAt="4"/>
            </a:pPr>
            <a:r>
              <a:rPr lang="en">
                <a:solidFill>
                  <a:schemeClr val="dk1"/>
                </a:solidFill>
                <a:latin typeface="Lexend"/>
                <a:ea typeface="Lexend"/>
                <a:cs typeface="Lexend"/>
                <a:sym typeface="Lexend"/>
              </a:rPr>
              <a:t>Go to the Braces section, for all categories </a:t>
            </a:r>
            <a:r>
              <a:rPr lang="en">
                <a:solidFill>
                  <a:schemeClr val="dk1"/>
                </a:solidFill>
                <a:latin typeface="Lexend"/>
                <a:ea typeface="Lexend"/>
                <a:cs typeface="Lexend"/>
                <a:sym typeface="Lexend"/>
              </a:rPr>
              <a:t>set Position to Next line. </a:t>
            </a:r>
            <a:endParaRPr>
              <a:solidFill>
                <a:schemeClr val="dk1"/>
              </a:solidFill>
              <a:latin typeface="Lexend"/>
              <a:ea typeface="Lexend"/>
              <a:cs typeface="Lexend"/>
              <a:sym typeface="Lexend"/>
            </a:endParaRPr>
          </a:p>
          <a:p>
            <a:pPr indent="-317500" lvl="0" marL="457200" rtl="0" algn="l">
              <a:spcBef>
                <a:spcPts val="0"/>
              </a:spcBef>
              <a:spcAft>
                <a:spcPts val="0"/>
              </a:spcAft>
              <a:buClr>
                <a:schemeClr val="dk1"/>
              </a:buClr>
              <a:buSzPts val="1400"/>
              <a:buFont typeface="Lexend"/>
              <a:buAutoNum type="arabicPeriod" startAt="4"/>
            </a:pPr>
            <a:r>
              <a:rPr lang="en">
                <a:solidFill>
                  <a:schemeClr val="dk1"/>
                </a:solidFill>
                <a:latin typeface="Lexend"/>
                <a:ea typeface="Lexend"/>
                <a:cs typeface="Lexend"/>
                <a:sym typeface="Lexend"/>
              </a:rPr>
              <a:t>Click ok to save profile.</a:t>
            </a:r>
            <a:endParaRPr>
              <a:solidFill>
                <a:schemeClr val="dk1"/>
              </a:solidFill>
              <a:latin typeface="Lexend"/>
              <a:ea typeface="Lexend"/>
              <a:cs typeface="Lexend"/>
              <a:sym typeface="Lexend"/>
            </a:endParaRPr>
          </a:p>
          <a:p>
            <a:pPr indent="-317500" lvl="0" marL="457200" rtl="0" algn="l">
              <a:spcBef>
                <a:spcPts val="0"/>
              </a:spcBef>
              <a:spcAft>
                <a:spcPts val="0"/>
              </a:spcAft>
              <a:buClr>
                <a:schemeClr val="dk1"/>
              </a:buClr>
              <a:buSzPts val="1400"/>
              <a:buFont typeface="Lexend"/>
              <a:buAutoNum type="arabicPeriod" startAt="4"/>
            </a:pPr>
            <a:r>
              <a:rPr lang="en">
                <a:solidFill>
                  <a:schemeClr val="dk1"/>
                </a:solidFill>
                <a:latin typeface="Lexend"/>
                <a:ea typeface="Lexend"/>
                <a:cs typeface="Lexend"/>
                <a:sym typeface="Lexend"/>
              </a:rPr>
              <a:t>Click apply and save</a:t>
            </a:r>
            <a:endParaRPr>
              <a:solidFill>
                <a:schemeClr val="dk1"/>
              </a:solidFill>
              <a:latin typeface="Lexend"/>
              <a:ea typeface="Lexend"/>
              <a:cs typeface="Lexend"/>
              <a:sym typeface="Lexend"/>
            </a:endParaRPr>
          </a:p>
        </p:txBody>
      </p:sp>
      <p:sp>
        <p:nvSpPr>
          <p:cNvPr id="377" name="Google Shape;377;p21"/>
          <p:cNvSpPr/>
          <p:nvPr/>
        </p:nvSpPr>
        <p:spPr>
          <a:xfrm>
            <a:off x="3962825" y="4173776"/>
            <a:ext cx="839100" cy="354600"/>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latin typeface="Lexend"/>
                <a:ea typeface="Lexend"/>
                <a:cs typeface="Lexend"/>
                <a:sym typeface="Lexend"/>
              </a:rPr>
              <a:t>Step 3</a:t>
            </a:r>
            <a:endParaRPr i="0" sz="1200" u="none" cap="none" strike="noStrike">
              <a:solidFill>
                <a:srgbClr val="000000"/>
              </a:solidFill>
              <a:latin typeface="Lexend"/>
              <a:ea typeface="Lexend"/>
              <a:cs typeface="Lexend"/>
              <a:sym typeface="Lexend"/>
            </a:endParaRPr>
          </a:p>
        </p:txBody>
      </p:sp>
      <p:pic>
        <p:nvPicPr>
          <p:cNvPr id="378" name="Google Shape;378;p21" title="Screenshot 2025-08-11 at 3.47.02 PM.png"/>
          <p:cNvPicPr preferRelativeResize="0"/>
          <p:nvPr/>
        </p:nvPicPr>
        <p:blipFill rotWithShape="1">
          <a:blip r:embed="rId4">
            <a:alphaModFix/>
          </a:blip>
          <a:srcRect b="10889" l="0" r="0" t="0"/>
          <a:stretch/>
        </p:blipFill>
        <p:spPr>
          <a:xfrm>
            <a:off x="5501200" y="1960050"/>
            <a:ext cx="3642800" cy="2671550"/>
          </a:xfrm>
          <a:prstGeom prst="rect">
            <a:avLst/>
          </a:prstGeom>
          <a:noFill/>
          <a:ln>
            <a:noFill/>
          </a:ln>
        </p:spPr>
      </p:pic>
      <p:sp>
        <p:nvSpPr>
          <p:cNvPr id="379" name="Google Shape;379;p21"/>
          <p:cNvSpPr/>
          <p:nvPr/>
        </p:nvSpPr>
        <p:spPr>
          <a:xfrm>
            <a:off x="7997551" y="1571175"/>
            <a:ext cx="839100" cy="429300"/>
          </a:xfrm>
          <a:prstGeom prst="down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Catamaran"/>
                <a:ea typeface="Catamaran"/>
                <a:cs typeface="Catamaran"/>
                <a:sym typeface="Catamaran"/>
              </a:rPr>
              <a:t>4</a:t>
            </a:r>
            <a:endParaRPr>
              <a:solidFill>
                <a:schemeClr val="lt1"/>
              </a:solidFill>
              <a:latin typeface="Catamaran"/>
              <a:ea typeface="Catamaran"/>
              <a:cs typeface="Catamaran"/>
              <a:sym typeface="Catamaran"/>
            </a:endParaRPr>
          </a:p>
        </p:txBody>
      </p:sp>
      <p:sp>
        <p:nvSpPr>
          <p:cNvPr id="380" name="Google Shape;380;p21"/>
          <p:cNvSpPr/>
          <p:nvPr/>
        </p:nvSpPr>
        <p:spPr>
          <a:xfrm>
            <a:off x="5764050" y="4471500"/>
            <a:ext cx="3277800" cy="624900"/>
          </a:xfrm>
          <a:prstGeom prst="wedgeRectCallout">
            <a:avLst>
              <a:gd fmla="val 15680" name="adj1"/>
              <a:gd fmla="val -7464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Lexend"/>
                <a:ea typeface="Lexend"/>
                <a:cs typeface="Lexend"/>
                <a:sym typeface="Lexend"/>
              </a:rPr>
              <a:t>This helps find </a:t>
            </a:r>
            <a:r>
              <a:rPr lang="en">
                <a:solidFill>
                  <a:schemeClr val="lt2"/>
                </a:solidFill>
                <a:latin typeface="Lexend"/>
                <a:ea typeface="Lexend"/>
                <a:cs typeface="Lexend"/>
                <a:sym typeface="Lexend"/>
              </a:rPr>
              <a:t>error when brace is missing or incorrectly placed.</a:t>
            </a:r>
            <a:endParaRPr>
              <a:solidFill>
                <a:schemeClr val="lt2"/>
              </a:solidFill>
              <a:latin typeface="Lexend"/>
              <a:ea typeface="Lexend"/>
              <a:cs typeface="Lexend"/>
              <a:sym typeface="Lexen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22"/>
          <p:cNvSpPr txBox="1"/>
          <p:nvPr>
            <p:ph type="title"/>
          </p:nvPr>
        </p:nvSpPr>
        <p:spPr>
          <a:xfrm>
            <a:off x="293550" y="95725"/>
            <a:ext cx="77040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Auto-Format on Save </a:t>
            </a:r>
            <a:endParaRPr/>
          </a:p>
        </p:txBody>
      </p:sp>
      <p:sp>
        <p:nvSpPr>
          <p:cNvPr id="386" name="Google Shape;386;p22"/>
          <p:cNvSpPr txBox="1"/>
          <p:nvPr>
            <p:ph idx="1" type="body"/>
          </p:nvPr>
        </p:nvSpPr>
        <p:spPr>
          <a:xfrm>
            <a:off x="293550" y="668427"/>
            <a:ext cx="8850600" cy="41433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Lexend"/>
                <a:ea typeface="Lexend"/>
                <a:cs typeface="Lexend"/>
                <a:sym typeface="Lexend"/>
              </a:rPr>
              <a:t>Set Save Actions with Format all lines, so every you Save, Eclipse applies the exact Formatter profile. No need to remember to run Clean Up.</a:t>
            </a:r>
            <a:endParaRPr>
              <a:latin typeface="Lexend"/>
              <a:ea typeface="Lexend"/>
              <a:cs typeface="Lexend"/>
              <a:sym typeface="Lexend"/>
            </a:endParaRPr>
          </a:p>
          <a:p>
            <a:pPr indent="-317500" lvl="0" marL="457200" rtl="0" algn="l">
              <a:spcBef>
                <a:spcPts val="0"/>
              </a:spcBef>
              <a:spcAft>
                <a:spcPts val="0"/>
              </a:spcAft>
              <a:buSzPts val="1400"/>
              <a:buFont typeface="Lexend"/>
              <a:buAutoNum type="arabicPeriod"/>
            </a:pPr>
            <a:r>
              <a:rPr lang="en">
                <a:latin typeface="Lexend"/>
                <a:ea typeface="Lexend"/>
                <a:cs typeface="Lexend"/>
                <a:sym typeface="Lexend"/>
              </a:rPr>
              <a:t>Go to</a:t>
            </a:r>
            <a:endParaRPr>
              <a:latin typeface="Lexend"/>
              <a:ea typeface="Lexend"/>
              <a:cs typeface="Lexend"/>
              <a:sym typeface="Lexend"/>
            </a:endParaRPr>
          </a:p>
          <a:p>
            <a:pPr indent="-317500" lvl="1" marL="914400" rtl="0" algn="l">
              <a:spcBef>
                <a:spcPts val="0"/>
              </a:spcBef>
              <a:spcAft>
                <a:spcPts val="0"/>
              </a:spcAft>
              <a:buSzPts val="1400"/>
              <a:buFont typeface="Lexend"/>
              <a:buAutoNum type="alphaLcPeriod"/>
            </a:pPr>
            <a:r>
              <a:rPr lang="en" sz="1400">
                <a:latin typeface="Lexend"/>
                <a:ea typeface="Lexend"/>
                <a:cs typeface="Lexend"/>
                <a:sym typeface="Lexend"/>
              </a:rPr>
              <a:t>Mac: Eclipse → Settings → Java → Editor → Save Actions</a:t>
            </a:r>
            <a:endParaRPr sz="1400">
              <a:latin typeface="Lexend"/>
              <a:ea typeface="Lexend"/>
              <a:cs typeface="Lexend"/>
              <a:sym typeface="Lexend"/>
            </a:endParaRPr>
          </a:p>
          <a:p>
            <a:pPr indent="-317500" lvl="1" marL="914400" rtl="0" algn="l">
              <a:spcBef>
                <a:spcPts val="0"/>
              </a:spcBef>
              <a:spcAft>
                <a:spcPts val="0"/>
              </a:spcAft>
              <a:buSzPts val="1400"/>
              <a:buFont typeface="Lexend"/>
              <a:buAutoNum type="alphaLcPeriod"/>
            </a:pPr>
            <a:r>
              <a:rPr lang="en" sz="1400">
                <a:latin typeface="Lexend"/>
                <a:ea typeface="Lexend"/>
                <a:cs typeface="Lexend"/>
                <a:sym typeface="Lexend"/>
              </a:rPr>
              <a:t>Windows: Window → Preferences → Java → Editor → Save Actions</a:t>
            </a:r>
            <a:endParaRPr sz="1400">
              <a:latin typeface="Lexend"/>
              <a:ea typeface="Lexend"/>
              <a:cs typeface="Lexend"/>
              <a:sym typeface="Lexend"/>
            </a:endParaRPr>
          </a:p>
          <a:p>
            <a:pPr indent="-317500" lvl="0" marL="457200" rtl="0" algn="l">
              <a:spcBef>
                <a:spcPts val="0"/>
              </a:spcBef>
              <a:spcAft>
                <a:spcPts val="0"/>
              </a:spcAft>
              <a:buSzPts val="1400"/>
              <a:buFont typeface="Lexend"/>
              <a:buAutoNum type="arabicPeriod"/>
            </a:pPr>
            <a:r>
              <a:rPr lang="en">
                <a:latin typeface="Lexend"/>
                <a:ea typeface="Lexend"/>
                <a:cs typeface="Lexend"/>
                <a:sym typeface="Lexend"/>
              </a:rPr>
              <a:t>Select these save actions</a:t>
            </a:r>
            <a:endParaRPr>
              <a:latin typeface="Lexend"/>
              <a:ea typeface="Lexend"/>
              <a:cs typeface="Lexend"/>
              <a:sym typeface="Lexend"/>
            </a:endParaRPr>
          </a:p>
          <a:p>
            <a:pPr indent="0" lvl="0" marL="0" rtl="0" algn="l">
              <a:spcBef>
                <a:spcPts val="0"/>
              </a:spcBef>
              <a:spcAft>
                <a:spcPts val="0"/>
              </a:spcAft>
              <a:buNone/>
            </a:pPr>
            <a:r>
              <a:t/>
            </a:r>
            <a:endParaRPr>
              <a:latin typeface="Lexend"/>
              <a:ea typeface="Lexend"/>
              <a:cs typeface="Lexend"/>
              <a:sym typeface="Lexend"/>
            </a:endParaRPr>
          </a:p>
          <a:p>
            <a:pPr indent="0" lvl="0" marL="0" rtl="0" algn="l">
              <a:spcBef>
                <a:spcPts val="0"/>
              </a:spcBef>
              <a:spcAft>
                <a:spcPts val="0"/>
              </a:spcAft>
              <a:buNone/>
            </a:pPr>
            <a:r>
              <a:t/>
            </a:r>
            <a:endParaRPr>
              <a:latin typeface="Lexend"/>
              <a:ea typeface="Lexend"/>
              <a:cs typeface="Lexend"/>
              <a:sym typeface="Lexend"/>
            </a:endParaRPr>
          </a:p>
          <a:p>
            <a:pPr indent="0" lvl="0" marL="0" rtl="0" algn="l">
              <a:spcBef>
                <a:spcPts val="0"/>
              </a:spcBef>
              <a:spcAft>
                <a:spcPts val="0"/>
              </a:spcAft>
              <a:buSzPts val="1800"/>
              <a:buNone/>
            </a:pPr>
            <a:r>
              <a:t/>
            </a:r>
            <a:endParaRPr>
              <a:latin typeface="Lexend"/>
              <a:ea typeface="Lexend"/>
              <a:cs typeface="Lexend"/>
              <a:sym typeface="Lexend"/>
            </a:endParaRPr>
          </a:p>
        </p:txBody>
      </p:sp>
      <p:pic>
        <p:nvPicPr>
          <p:cNvPr id="387" name="Google Shape;387;p22" title="Screenshot 2025-08-11 at 4.05.09 PM.png"/>
          <p:cNvPicPr preferRelativeResize="0"/>
          <p:nvPr/>
        </p:nvPicPr>
        <p:blipFill>
          <a:blip r:embed="rId3">
            <a:alphaModFix/>
          </a:blip>
          <a:stretch>
            <a:fillRect/>
          </a:stretch>
        </p:blipFill>
        <p:spPr>
          <a:xfrm>
            <a:off x="7633238" y="1036513"/>
            <a:ext cx="1362075" cy="1085850"/>
          </a:xfrm>
          <a:prstGeom prst="rect">
            <a:avLst/>
          </a:prstGeom>
          <a:noFill/>
          <a:ln>
            <a:noFill/>
          </a:ln>
        </p:spPr>
      </p:pic>
      <p:pic>
        <p:nvPicPr>
          <p:cNvPr id="388" name="Google Shape;388;p22" title="Screenshot 2025-08-11 at 4.05.03 PM.png"/>
          <p:cNvPicPr preferRelativeResize="0"/>
          <p:nvPr/>
        </p:nvPicPr>
        <p:blipFill>
          <a:blip r:embed="rId4">
            <a:alphaModFix/>
          </a:blip>
          <a:stretch>
            <a:fillRect/>
          </a:stretch>
        </p:blipFill>
        <p:spPr>
          <a:xfrm>
            <a:off x="859888" y="2187051"/>
            <a:ext cx="4016825" cy="2238275"/>
          </a:xfrm>
          <a:prstGeom prst="rect">
            <a:avLst/>
          </a:prstGeom>
          <a:noFill/>
          <a:ln>
            <a:noFill/>
          </a:ln>
        </p:spPr>
      </p:pic>
      <p:sp>
        <p:nvSpPr>
          <p:cNvPr id="389" name="Google Shape;389;p22"/>
          <p:cNvSpPr/>
          <p:nvPr/>
        </p:nvSpPr>
        <p:spPr>
          <a:xfrm>
            <a:off x="390600" y="4475075"/>
            <a:ext cx="4085400" cy="572700"/>
          </a:xfrm>
          <a:prstGeom prst="wedgeRectCallout">
            <a:avLst>
              <a:gd fmla="val -29973" name="adj1"/>
              <a:gd fmla="val -11537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800"/>
              <a:buFont typeface="Arial"/>
              <a:buNone/>
            </a:pPr>
            <a:r>
              <a:rPr lang="en">
                <a:solidFill>
                  <a:schemeClr val="lt1"/>
                </a:solidFill>
                <a:latin typeface="Lexend"/>
                <a:ea typeface="Lexend"/>
                <a:cs typeface="Lexend"/>
                <a:sym typeface="Lexend"/>
              </a:rPr>
              <a:t>T</a:t>
            </a:r>
            <a:r>
              <a:rPr lang="en">
                <a:solidFill>
                  <a:schemeClr val="lt1"/>
                </a:solidFill>
                <a:latin typeface="Lexend"/>
                <a:ea typeface="Lexend"/>
                <a:cs typeface="Lexend"/>
                <a:sym typeface="Lexend"/>
              </a:rPr>
              <a:t>ype a messy block of code, then click Run — you should see the the correct format.</a:t>
            </a:r>
            <a:endParaRPr>
              <a:solidFill>
                <a:schemeClr val="lt1"/>
              </a:solidFill>
              <a:latin typeface="Lexend"/>
              <a:ea typeface="Lexend"/>
              <a:cs typeface="Lexend"/>
              <a:sym typeface="Lexend"/>
            </a:endParaRPr>
          </a:p>
        </p:txBody>
      </p:sp>
      <p:sp>
        <p:nvSpPr>
          <p:cNvPr id="390" name="Google Shape;390;p22"/>
          <p:cNvSpPr/>
          <p:nvPr/>
        </p:nvSpPr>
        <p:spPr>
          <a:xfrm rot="-1207">
            <a:off x="6947061" y="1850301"/>
            <a:ext cx="854700" cy="336600"/>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latin typeface="Lexend"/>
                <a:ea typeface="Lexend"/>
                <a:cs typeface="Lexend"/>
                <a:sym typeface="Lexend"/>
              </a:rPr>
              <a:t>Step 1</a:t>
            </a:r>
            <a:endParaRPr i="0" sz="1200" u="none" cap="none" strike="noStrike">
              <a:solidFill>
                <a:srgbClr val="000000"/>
              </a:solidFill>
              <a:latin typeface="Lexend"/>
              <a:ea typeface="Lexend"/>
              <a:cs typeface="Lexend"/>
              <a:sym typeface="Lexend"/>
            </a:endParaRPr>
          </a:p>
        </p:txBody>
      </p:sp>
      <p:sp>
        <p:nvSpPr>
          <p:cNvPr id="391" name="Google Shape;391;p22"/>
          <p:cNvSpPr/>
          <p:nvPr/>
        </p:nvSpPr>
        <p:spPr>
          <a:xfrm rot="-1207">
            <a:off x="122086" y="2403451"/>
            <a:ext cx="854700" cy="336600"/>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latin typeface="Lexend"/>
                <a:ea typeface="Lexend"/>
                <a:cs typeface="Lexend"/>
                <a:sym typeface="Lexend"/>
              </a:rPr>
              <a:t>Step 2</a:t>
            </a:r>
            <a:endParaRPr i="0" sz="1200" u="none" cap="none" strike="noStrike">
              <a:solidFill>
                <a:srgbClr val="000000"/>
              </a:solidFill>
              <a:latin typeface="Lexend"/>
              <a:ea typeface="Lexend"/>
              <a:cs typeface="Lexend"/>
              <a:sym typeface="Lexe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23"/>
          <p:cNvSpPr txBox="1"/>
          <p:nvPr>
            <p:ph type="title"/>
          </p:nvPr>
        </p:nvSpPr>
        <p:spPr>
          <a:xfrm>
            <a:off x="293550" y="957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Change Themes, Colors Fonts</a:t>
            </a:r>
            <a:endParaRPr/>
          </a:p>
        </p:txBody>
      </p:sp>
      <p:sp>
        <p:nvSpPr>
          <p:cNvPr id="397" name="Google Shape;397;p23"/>
          <p:cNvSpPr txBox="1"/>
          <p:nvPr>
            <p:ph idx="1" type="body"/>
          </p:nvPr>
        </p:nvSpPr>
        <p:spPr>
          <a:xfrm>
            <a:off x="207300" y="582152"/>
            <a:ext cx="8850600" cy="41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rgbClr val="00FFFF"/>
                </a:solidFill>
                <a:hlinkClick r:id="rId3">
                  <a:extLst>
                    <a:ext uri="{A12FA001-AC4F-418D-AE19-62706E023703}">
                      <ahyp:hlinkClr val="tx"/>
                    </a:ext>
                  </a:extLst>
                </a:hlinkClick>
              </a:rPr>
              <a:t>6 Best Fonts for Coding to Keep Your Eyes from Eyestrain | by plabs.id</a:t>
            </a:r>
            <a:r>
              <a:rPr lang="en">
                <a:solidFill>
                  <a:srgbClr val="00FFFF"/>
                </a:solidFill>
              </a:rPr>
              <a:t> </a:t>
            </a:r>
            <a:endParaRPr>
              <a:solidFill>
                <a:srgbClr val="00FFFF"/>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want change the defaults go to Settings/Preferences general-&gt; Appearance -&gt; </a:t>
            </a:r>
            <a:endParaRPr/>
          </a:p>
          <a:p>
            <a:pPr indent="-317500" lvl="0" marL="457200" rtl="0" algn="l">
              <a:spcBef>
                <a:spcPts val="0"/>
              </a:spcBef>
              <a:spcAft>
                <a:spcPts val="0"/>
              </a:spcAft>
              <a:buSzPts val="1400"/>
              <a:buChar char="●"/>
            </a:pPr>
            <a:r>
              <a:rPr lang="en"/>
              <a:t>Colors and Fonts:  </a:t>
            </a:r>
            <a:endParaRPr/>
          </a:p>
          <a:p>
            <a:pPr indent="-317500" lvl="0" marL="457200" rtl="0" algn="l">
              <a:spcBef>
                <a:spcPts val="0"/>
              </a:spcBef>
              <a:spcAft>
                <a:spcPts val="0"/>
              </a:spcAft>
              <a:buSzPts val="1400"/>
              <a:buChar char="●"/>
            </a:pPr>
            <a:r>
              <a:rPr lang="en"/>
              <a:t>Color Theme </a:t>
            </a:r>
            <a:endParaRPr/>
          </a:p>
          <a:p>
            <a:pPr indent="0" lvl="0" marL="0" rtl="0" algn="l">
              <a:spcBef>
                <a:spcPts val="0"/>
              </a:spcBef>
              <a:spcAft>
                <a:spcPts val="0"/>
              </a:spcAft>
              <a:buNone/>
            </a:pPr>
            <a:r>
              <a:rPr lang="en"/>
              <a:t>	</a:t>
            </a:r>
            <a:endParaRPr/>
          </a:p>
        </p:txBody>
      </p:sp>
      <p:pic>
        <p:nvPicPr>
          <p:cNvPr id="398" name="Google Shape;398;p23" title="Screenshot 2025-08-11 at 6.49.41 PM.png"/>
          <p:cNvPicPr preferRelativeResize="0"/>
          <p:nvPr/>
        </p:nvPicPr>
        <p:blipFill>
          <a:blip r:embed="rId4">
            <a:alphaModFix/>
          </a:blip>
          <a:stretch>
            <a:fillRect/>
          </a:stretch>
        </p:blipFill>
        <p:spPr>
          <a:xfrm>
            <a:off x="3096875" y="1595100"/>
            <a:ext cx="5734551" cy="3450276"/>
          </a:xfrm>
          <a:prstGeom prst="rect">
            <a:avLst/>
          </a:prstGeom>
          <a:noFill/>
          <a:ln>
            <a:noFill/>
          </a:ln>
        </p:spPr>
      </p:pic>
      <p:sp>
        <p:nvSpPr>
          <p:cNvPr id="399" name="Google Shape;399;p23"/>
          <p:cNvSpPr/>
          <p:nvPr/>
        </p:nvSpPr>
        <p:spPr>
          <a:xfrm>
            <a:off x="735400" y="2926800"/>
            <a:ext cx="3381600" cy="572700"/>
          </a:xfrm>
          <a:prstGeom prst="rightArrowCallout">
            <a:avLst>
              <a:gd fmla="val 25000" name="adj1"/>
              <a:gd fmla="val 25000" name="adj2"/>
              <a:gd fmla="val 25000" name="adj3"/>
              <a:gd fmla="val 90133" name="adj4"/>
            </a:avLst>
          </a:prstGeom>
          <a:solidFill>
            <a:srgbClr val="00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Lexend"/>
                <a:ea typeface="Lexend"/>
                <a:cs typeface="Lexend"/>
                <a:sym typeface="Lexend"/>
              </a:rPr>
              <a:t>F</a:t>
            </a:r>
            <a:r>
              <a:rPr lang="en">
                <a:solidFill>
                  <a:schemeClr val="lt1"/>
                </a:solidFill>
                <a:latin typeface="Lexend"/>
                <a:ea typeface="Lexend"/>
                <a:cs typeface="Lexend"/>
                <a:sym typeface="Lexend"/>
              </a:rPr>
              <a:t>or example, you can edit the font and size for the text editor</a:t>
            </a:r>
            <a:endParaRPr sz="1200">
              <a:solidFill>
                <a:schemeClr val="lt1"/>
              </a:solidFill>
              <a:latin typeface="Lexend"/>
              <a:ea typeface="Lexend"/>
              <a:cs typeface="Lexend"/>
              <a:sym typeface="Lexend"/>
            </a:endParaRPr>
          </a:p>
        </p:txBody>
      </p:sp>
      <p:sp>
        <p:nvSpPr>
          <p:cNvPr id="400" name="Google Shape;400;p23"/>
          <p:cNvSpPr/>
          <p:nvPr/>
        </p:nvSpPr>
        <p:spPr>
          <a:xfrm>
            <a:off x="7666800" y="1595100"/>
            <a:ext cx="1477200" cy="428100"/>
          </a:xfrm>
          <a:prstGeom prst="downArrow">
            <a:avLst>
              <a:gd fmla="val 50000" name="adj1"/>
              <a:gd fmla="val 48026"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Catamaran"/>
                <a:ea typeface="Catamaran"/>
                <a:cs typeface="Catamaran"/>
                <a:sym typeface="Catamaran"/>
              </a:rPr>
              <a:t>Edit</a:t>
            </a:r>
            <a:endParaRPr>
              <a:solidFill>
                <a:schemeClr val="lt1"/>
              </a:solidFill>
              <a:latin typeface="Catamaran"/>
              <a:ea typeface="Catamaran"/>
              <a:cs typeface="Catamaran"/>
              <a:sym typeface="Catamaran"/>
            </a:endParaRPr>
          </a:p>
        </p:txBody>
      </p:sp>
      <p:sp>
        <p:nvSpPr>
          <p:cNvPr id="401" name="Google Shape;401;p23"/>
          <p:cNvSpPr/>
          <p:nvPr/>
        </p:nvSpPr>
        <p:spPr>
          <a:xfrm>
            <a:off x="4035000" y="3672250"/>
            <a:ext cx="1895100" cy="428100"/>
          </a:xfrm>
          <a:prstGeom prst="rightArrowCallout">
            <a:avLst>
              <a:gd fmla="val 25000" name="adj1"/>
              <a:gd fmla="val 25000" name="adj2"/>
              <a:gd fmla="val 25000" name="adj3"/>
              <a:gd fmla="val 90133" name="adj4"/>
            </a:avLst>
          </a:prstGeom>
          <a:solidFill>
            <a:srgbClr val="00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Lexend"/>
                <a:ea typeface="Lexend"/>
                <a:cs typeface="Lexend"/>
                <a:sym typeface="Lexend"/>
              </a:rPr>
              <a:t>Make changes</a:t>
            </a:r>
            <a:endParaRPr sz="1200">
              <a:solidFill>
                <a:schemeClr val="lt1"/>
              </a:solidFill>
              <a:latin typeface="Lexend"/>
              <a:ea typeface="Lexend"/>
              <a:cs typeface="Lexend"/>
              <a:sym typeface="Lexend"/>
            </a:endParaRPr>
          </a:p>
        </p:txBody>
      </p:sp>
      <p:sp>
        <p:nvSpPr>
          <p:cNvPr id="402" name="Google Shape;402;p23"/>
          <p:cNvSpPr/>
          <p:nvPr/>
        </p:nvSpPr>
        <p:spPr>
          <a:xfrm>
            <a:off x="1673525" y="4590225"/>
            <a:ext cx="5844300" cy="428100"/>
          </a:xfrm>
          <a:prstGeom prst="rightArrowCallout">
            <a:avLst>
              <a:gd fmla="val 25000" name="adj1"/>
              <a:gd fmla="val 25000" name="adj2"/>
              <a:gd fmla="val 25000" name="adj3"/>
              <a:gd fmla="val 90133" name="adj4"/>
            </a:avLst>
          </a:prstGeom>
          <a:solidFill>
            <a:srgbClr val="00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Lexend"/>
                <a:ea typeface="Lexend"/>
                <a:cs typeface="Lexend"/>
                <a:sym typeface="Lexend"/>
              </a:rPr>
              <a:t>Apply and your editor will reopen with changes applied..</a:t>
            </a:r>
            <a:endParaRPr sz="1200">
              <a:solidFill>
                <a:schemeClr val="lt1"/>
              </a:solidFill>
              <a:latin typeface="Lexend"/>
              <a:ea typeface="Lexend"/>
              <a:cs typeface="Lexend"/>
              <a:sym typeface="Lexen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24"/>
          <p:cNvSpPr txBox="1"/>
          <p:nvPr>
            <p:ph idx="4294967295" type="subTitle"/>
          </p:nvPr>
        </p:nvSpPr>
        <p:spPr>
          <a:xfrm>
            <a:off x="112475" y="572700"/>
            <a:ext cx="8812500" cy="101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sz="1300">
                <a:latin typeface="Lexend"/>
                <a:ea typeface="Lexend"/>
                <a:cs typeface="Lexend"/>
                <a:sym typeface="Lexend"/>
              </a:rPr>
              <a:t>Set Breakpoints </a:t>
            </a:r>
            <a:r>
              <a:rPr lang="en" sz="1300">
                <a:latin typeface="Lexend"/>
                <a:ea typeface="Lexend"/>
                <a:cs typeface="Lexend"/>
                <a:sym typeface="Lexend"/>
              </a:rPr>
              <a:t>to step through each statement and see what is stored in each variables memory</a:t>
            </a:r>
            <a:endParaRPr sz="1300">
              <a:latin typeface="Lexend"/>
              <a:ea typeface="Lexend"/>
              <a:cs typeface="Lexend"/>
              <a:sym typeface="Lexend"/>
            </a:endParaRPr>
          </a:p>
          <a:p>
            <a:pPr indent="-311150" lvl="1" marL="914400" rtl="0" algn="l">
              <a:lnSpc>
                <a:spcPct val="100000"/>
              </a:lnSpc>
              <a:spcBef>
                <a:spcPts val="0"/>
              </a:spcBef>
              <a:spcAft>
                <a:spcPts val="0"/>
              </a:spcAft>
              <a:buSzPts val="1300"/>
              <a:buFont typeface="Lexend"/>
              <a:buAutoNum type="alphaLcPeriod"/>
            </a:pPr>
            <a:r>
              <a:rPr lang="en" sz="1300">
                <a:latin typeface="Lexend"/>
                <a:ea typeface="Lexend"/>
                <a:cs typeface="Lexend"/>
                <a:sym typeface="Lexend"/>
              </a:rPr>
              <a:t>To set a breakpoint, double click directly to the left of the line numbers </a:t>
            </a:r>
            <a:endParaRPr sz="1300">
              <a:latin typeface="Lexend"/>
              <a:ea typeface="Lexend"/>
              <a:cs typeface="Lexend"/>
              <a:sym typeface="Lexend"/>
            </a:endParaRPr>
          </a:p>
          <a:p>
            <a:pPr indent="-311150" lvl="1" marL="914400" rtl="0" algn="l">
              <a:lnSpc>
                <a:spcPct val="100000"/>
              </a:lnSpc>
              <a:spcBef>
                <a:spcPts val="0"/>
              </a:spcBef>
              <a:spcAft>
                <a:spcPts val="0"/>
              </a:spcAft>
              <a:buSzPts val="1300"/>
              <a:buFont typeface="Lexend"/>
              <a:buAutoNum type="alphaLcPeriod"/>
            </a:pPr>
            <a:r>
              <a:rPr lang="en" sz="1300">
                <a:latin typeface="Lexend"/>
                <a:ea typeface="Lexend"/>
                <a:cs typeface="Lexend"/>
                <a:sym typeface="Lexend"/>
              </a:rPr>
              <a:t>A blue circle will appear next to the line, indicating that a breakpoint has been set</a:t>
            </a:r>
            <a:endParaRPr sz="1300">
              <a:latin typeface="Lexend"/>
              <a:ea typeface="Lexend"/>
              <a:cs typeface="Lexend"/>
              <a:sym typeface="Lexend"/>
            </a:endParaRPr>
          </a:p>
          <a:p>
            <a:pPr indent="-311150" lvl="1" marL="914400" rtl="0" algn="l">
              <a:lnSpc>
                <a:spcPct val="100000"/>
              </a:lnSpc>
              <a:spcBef>
                <a:spcPts val="0"/>
              </a:spcBef>
              <a:spcAft>
                <a:spcPts val="0"/>
              </a:spcAft>
              <a:buSzPts val="1300"/>
              <a:buFont typeface="Lexend"/>
              <a:buAutoNum type="alphaLcPeriod"/>
            </a:pPr>
            <a:r>
              <a:rPr lang="en" sz="1300">
                <a:latin typeface="Lexend"/>
                <a:ea typeface="Lexend"/>
                <a:cs typeface="Lexend"/>
                <a:sym typeface="Lexend"/>
              </a:rPr>
              <a:t>To get rid of the breakpoint, double-click on it and the blue dot will disappear</a:t>
            </a:r>
            <a:endParaRPr sz="1300">
              <a:latin typeface="Lexend"/>
              <a:ea typeface="Lexend"/>
              <a:cs typeface="Lexend"/>
              <a:sym typeface="Lexend"/>
            </a:endParaRPr>
          </a:p>
        </p:txBody>
      </p:sp>
      <p:pic>
        <p:nvPicPr>
          <p:cNvPr id="408" name="Google Shape;408;p24"/>
          <p:cNvPicPr preferRelativeResize="0"/>
          <p:nvPr/>
        </p:nvPicPr>
        <p:blipFill rotWithShape="1">
          <a:blip r:embed="rId3">
            <a:alphaModFix/>
          </a:blip>
          <a:srcRect b="49672" l="24247" r="26389" t="0"/>
          <a:stretch/>
        </p:blipFill>
        <p:spPr>
          <a:xfrm>
            <a:off x="3052425" y="1589450"/>
            <a:ext cx="5926477" cy="3439750"/>
          </a:xfrm>
          <a:prstGeom prst="rect">
            <a:avLst/>
          </a:prstGeom>
          <a:noFill/>
          <a:ln>
            <a:noFill/>
          </a:ln>
        </p:spPr>
      </p:pic>
      <p:sp>
        <p:nvSpPr>
          <p:cNvPr id="409" name="Google Shape;409;p24"/>
          <p:cNvSpPr/>
          <p:nvPr/>
        </p:nvSpPr>
        <p:spPr>
          <a:xfrm rot="-1393">
            <a:off x="992225" y="3591975"/>
            <a:ext cx="1480500" cy="443400"/>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latin typeface="Lexend"/>
                <a:ea typeface="Lexend"/>
                <a:cs typeface="Lexend"/>
                <a:sym typeface="Lexend"/>
              </a:rPr>
              <a:t>Breakpoint</a:t>
            </a:r>
            <a:endParaRPr i="0" sz="1200" u="none" cap="none" strike="noStrike">
              <a:solidFill>
                <a:srgbClr val="000000"/>
              </a:solidFill>
              <a:latin typeface="Lexend"/>
              <a:ea typeface="Lexend"/>
              <a:cs typeface="Lexend"/>
              <a:sym typeface="Lexend"/>
            </a:endParaRPr>
          </a:p>
        </p:txBody>
      </p:sp>
      <p:pic>
        <p:nvPicPr>
          <p:cNvPr id="410" name="Google Shape;410;p24" title="Screenshot 2025-08-11 at 11.40.21 AM.png"/>
          <p:cNvPicPr preferRelativeResize="0"/>
          <p:nvPr/>
        </p:nvPicPr>
        <p:blipFill>
          <a:blip r:embed="rId4">
            <a:alphaModFix/>
          </a:blip>
          <a:stretch>
            <a:fillRect/>
          </a:stretch>
        </p:blipFill>
        <p:spPr>
          <a:xfrm>
            <a:off x="2515875" y="3664188"/>
            <a:ext cx="581025" cy="371475"/>
          </a:xfrm>
          <a:prstGeom prst="rect">
            <a:avLst/>
          </a:prstGeom>
          <a:noFill/>
          <a:ln>
            <a:noFill/>
          </a:ln>
        </p:spPr>
      </p:pic>
      <p:sp>
        <p:nvSpPr>
          <p:cNvPr id="411" name="Google Shape;411;p24"/>
          <p:cNvSpPr/>
          <p:nvPr/>
        </p:nvSpPr>
        <p:spPr>
          <a:xfrm rot="-1393">
            <a:off x="1571925" y="4344725"/>
            <a:ext cx="1480500" cy="443400"/>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latin typeface="Lexend"/>
                <a:ea typeface="Lexend"/>
                <a:cs typeface="Lexend"/>
                <a:sym typeface="Lexend"/>
              </a:rPr>
              <a:t>Breakpoint</a:t>
            </a:r>
            <a:endParaRPr i="0" sz="1200" u="none" cap="none" strike="noStrike">
              <a:solidFill>
                <a:srgbClr val="000000"/>
              </a:solidFill>
              <a:latin typeface="Lexend"/>
              <a:ea typeface="Lexend"/>
              <a:cs typeface="Lexend"/>
              <a:sym typeface="Lexend"/>
            </a:endParaRPr>
          </a:p>
        </p:txBody>
      </p:sp>
      <p:sp>
        <p:nvSpPr>
          <p:cNvPr id="412" name="Google Shape;412;p24"/>
          <p:cNvSpPr txBox="1"/>
          <p:nvPr>
            <p:ph type="title"/>
          </p:nvPr>
        </p:nvSpPr>
        <p:spPr>
          <a:xfrm>
            <a:off x="112475" y="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Debug - Set Breakpoints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25"/>
          <p:cNvSpPr txBox="1"/>
          <p:nvPr>
            <p:ph idx="4294967295" type="subTitle"/>
          </p:nvPr>
        </p:nvSpPr>
        <p:spPr>
          <a:xfrm>
            <a:off x="114275" y="572700"/>
            <a:ext cx="9031500" cy="129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sz="1300">
                <a:latin typeface="Lexend"/>
                <a:ea typeface="Lexend"/>
                <a:cs typeface="Lexend"/>
                <a:sym typeface="Lexend"/>
              </a:rPr>
              <a:t>To start a debugging session click the debug icon (a green bug) in the toolbar before the run button. You should see the variables window (Debug Perspective). If you don’t this could be because </a:t>
            </a:r>
            <a:endParaRPr sz="1300">
              <a:latin typeface="Lexend"/>
              <a:ea typeface="Lexend"/>
              <a:cs typeface="Lexend"/>
              <a:sym typeface="Lexend"/>
            </a:endParaRPr>
          </a:p>
          <a:p>
            <a:pPr indent="-311150" lvl="0" marL="457200" rtl="0" algn="l">
              <a:lnSpc>
                <a:spcPct val="115000"/>
              </a:lnSpc>
              <a:spcBef>
                <a:spcPts val="0"/>
              </a:spcBef>
              <a:spcAft>
                <a:spcPts val="0"/>
              </a:spcAft>
              <a:buSzPts val="1300"/>
              <a:buFont typeface="Lexend"/>
              <a:buChar char="●"/>
            </a:pPr>
            <a:r>
              <a:rPr lang="en" sz="1300">
                <a:latin typeface="Lexend"/>
                <a:ea typeface="Lexend"/>
                <a:cs typeface="Lexend"/>
                <a:sym typeface="Lexend"/>
              </a:rPr>
              <a:t>You didn’t create your code in a project</a:t>
            </a:r>
            <a:endParaRPr sz="1300">
              <a:latin typeface="Lexend"/>
              <a:ea typeface="Lexend"/>
              <a:cs typeface="Lexend"/>
              <a:sym typeface="Lexend"/>
            </a:endParaRPr>
          </a:p>
          <a:p>
            <a:pPr indent="-311150" lvl="0" marL="457200" rtl="0" algn="l">
              <a:lnSpc>
                <a:spcPct val="115000"/>
              </a:lnSpc>
              <a:spcBef>
                <a:spcPts val="0"/>
              </a:spcBef>
              <a:spcAft>
                <a:spcPts val="0"/>
              </a:spcAft>
              <a:buSzPts val="1300"/>
              <a:buFont typeface="Lexend"/>
              <a:buChar char="●"/>
            </a:pPr>
            <a:r>
              <a:rPr lang="en" sz="1300">
                <a:latin typeface="Lexend"/>
                <a:ea typeface="Lexend"/>
                <a:cs typeface="Lexend"/>
                <a:sym typeface="Lexend"/>
              </a:rPr>
              <a:t>The java code has syntax errors</a:t>
            </a:r>
            <a:endParaRPr sz="1300">
              <a:latin typeface="Lexend"/>
              <a:ea typeface="Lexend"/>
              <a:cs typeface="Lexend"/>
              <a:sym typeface="Lexend"/>
            </a:endParaRPr>
          </a:p>
          <a:p>
            <a:pPr indent="0" lvl="0" marL="457200" rtl="0" algn="l">
              <a:lnSpc>
                <a:spcPct val="115000"/>
              </a:lnSpc>
              <a:spcBef>
                <a:spcPts val="0"/>
              </a:spcBef>
              <a:spcAft>
                <a:spcPts val="0"/>
              </a:spcAft>
              <a:buNone/>
            </a:pPr>
            <a:r>
              <a:t/>
            </a:r>
            <a:endParaRPr sz="1300">
              <a:latin typeface="Lexend"/>
              <a:ea typeface="Lexend"/>
              <a:cs typeface="Lexend"/>
              <a:sym typeface="Lexend"/>
            </a:endParaRPr>
          </a:p>
          <a:p>
            <a:pPr indent="0" lvl="0" marL="0" rtl="0" algn="l">
              <a:lnSpc>
                <a:spcPct val="115000"/>
              </a:lnSpc>
              <a:spcBef>
                <a:spcPts val="0"/>
              </a:spcBef>
              <a:spcAft>
                <a:spcPts val="0"/>
              </a:spcAft>
              <a:buNone/>
            </a:pPr>
            <a:r>
              <a:t/>
            </a:r>
            <a:endParaRPr sz="1300">
              <a:latin typeface="Lexend"/>
              <a:ea typeface="Lexend"/>
              <a:cs typeface="Lexend"/>
              <a:sym typeface="Lexend"/>
            </a:endParaRPr>
          </a:p>
        </p:txBody>
      </p:sp>
      <p:pic>
        <p:nvPicPr>
          <p:cNvPr id="418" name="Google Shape;418;p25"/>
          <p:cNvPicPr preferRelativeResize="0"/>
          <p:nvPr/>
        </p:nvPicPr>
        <p:blipFill rotWithShape="1">
          <a:blip r:embed="rId3">
            <a:alphaModFix/>
          </a:blip>
          <a:srcRect b="0" l="0" r="6498" t="0"/>
          <a:stretch/>
        </p:blipFill>
        <p:spPr>
          <a:xfrm>
            <a:off x="3324712" y="1628688"/>
            <a:ext cx="5713874" cy="3479376"/>
          </a:xfrm>
          <a:prstGeom prst="rect">
            <a:avLst/>
          </a:prstGeom>
          <a:noFill/>
          <a:ln>
            <a:noFill/>
          </a:ln>
        </p:spPr>
      </p:pic>
      <p:sp>
        <p:nvSpPr>
          <p:cNvPr id="419" name="Google Shape;419;p25"/>
          <p:cNvSpPr txBox="1"/>
          <p:nvPr>
            <p:ph idx="4294967295" type="subTitle"/>
          </p:nvPr>
        </p:nvSpPr>
        <p:spPr>
          <a:xfrm>
            <a:off x="5753700" y="3547150"/>
            <a:ext cx="855900" cy="36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sz="1100"/>
              <a:t>Console output</a:t>
            </a:r>
            <a:endParaRPr sz="1100"/>
          </a:p>
          <a:p>
            <a:pPr indent="0" lvl="0" marL="0" rtl="0" algn="l">
              <a:lnSpc>
                <a:spcPct val="115000"/>
              </a:lnSpc>
              <a:spcBef>
                <a:spcPts val="0"/>
              </a:spcBef>
              <a:spcAft>
                <a:spcPts val="0"/>
              </a:spcAft>
              <a:buSzPts val="1400"/>
              <a:buNone/>
            </a:pPr>
            <a:r>
              <a:t/>
            </a:r>
            <a:endParaRPr sz="1100"/>
          </a:p>
        </p:txBody>
      </p:sp>
      <p:sp>
        <p:nvSpPr>
          <p:cNvPr id="420" name="Google Shape;420;p25"/>
          <p:cNvSpPr/>
          <p:nvPr/>
        </p:nvSpPr>
        <p:spPr>
          <a:xfrm rot="-881">
            <a:off x="2096550" y="2096014"/>
            <a:ext cx="1170900" cy="722700"/>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latin typeface="Lexend"/>
                <a:ea typeface="Lexend"/>
                <a:cs typeface="Lexend"/>
                <a:sym typeface="Lexend"/>
              </a:rPr>
              <a:t>Debug window</a:t>
            </a:r>
            <a:endParaRPr i="0" sz="1200" u="none" cap="none" strike="noStrike">
              <a:solidFill>
                <a:srgbClr val="000000"/>
              </a:solidFill>
              <a:latin typeface="Lexend"/>
              <a:ea typeface="Lexend"/>
              <a:cs typeface="Lexend"/>
              <a:sym typeface="Lexend"/>
            </a:endParaRPr>
          </a:p>
        </p:txBody>
      </p:sp>
      <p:sp>
        <p:nvSpPr>
          <p:cNvPr id="421" name="Google Shape;421;p25"/>
          <p:cNvSpPr/>
          <p:nvPr/>
        </p:nvSpPr>
        <p:spPr>
          <a:xfrm>
            <a:off x="7334650" y="1168825"/>
            <a:ext cx="1391100" cy="647100"/>
          </a:xfrm>
          <a:prstGeom prst="downArrowCallout">
            <a:avLst>
              <a:gd fmla="val 25000" name="adj1"/>
              <a:gd fmla="val 25000" name="adj2"/>
              <a:gd fmla="val 25000" name="adj3"/>
              <a:gd fmla="val 64977" name="adj4"/>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tamaran"/>
                <a:ea typeface="Catamaran"/>
                <a:cs typeface="Catamaran"/>
                <a:sym typeface="Catamaran"/>
              </a:rPr>
              <a:t>Variables window</a:t>
            </a:r>
            <a:endParaRPr>
              <a:latin typeface="Catamaran"/>
              <a:ea typeface="Catamaran"/>
              <a:cs typeface="Catamaran"/>
              <a:sym typeface="Catamaran"/>
            </a:endParaRPr>
          </a:p>
        </p:txBody>
      </p:sp>
      <p:pic>
        <p:nvPicPr>
          <p:cNvPr id="422" name="Google Shape;422;p25" title="Screenshot 2025-08-11 at 11.16.19 AM.png"/>
          <p:cNvPicPr preferRelativeResize="0"/>
          <p:nvPr/>
        </p:nvPicPr>
        <p:blipFill>
          <a:blip r:embed="rId4">
            <a:alphaModFix/>
          </a:blip>
          <a:stretch>
            <a:fillRect/>
          </a:stretch>
        </p:blipFill>
        <p:spPr>
          <a:xfrm>
            <a:off x="5166048" y="1309075"/>
            <a:ext cx="458250" cy="366600"/>
          </a:xfrm>
          <a:prstGeom prst="rect">
            <a:avLst/>
          </a:prstGeom>
          <a:noFill/>
          <a:ln>
            <a:noFill/>
          </a:ln>
        </p:spPr>
      </p:pic>
      <p:sp>
        <p:nvSpPr>
          <p:cNvPr id="423" name="Google Shape;423;p25"/>
          <p:cNvSpPr/>
          <p:nvPr/>
        </p:nvSpPr>
        <p:spPr>
          <a:xfrm>
            <a:off x="4829413" y="1492375"/>
            <a:ext cx="291300" cy="237300"/>
          </a:xfrm>
          <a:prstGeom prst="down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Catamaran"/>
              <a:ea typeface="Catamaran"/>
              <a:cs typeface="Catamaran"/>
              <a:sym typeface="Catamaran"/>
            </a:endParaRPr>
          </a:p>
        </p:txBody>
      </p:sp>
      <p:pic>
        <p:nvPicPr>
          <p:cNvPr id="424" name="Google Shape;424;p25" title="Screenshot 2025-08-11 at 11.29.48 AM.png"/>
          <p:cNvPicPr preferRelativeResize="0"/>
          <p:nvPr/>
        </p:nvPicPr>
        <p:blipFill rotWithShape="1">
          <a:blip r:embed="rId5">
            <a:alphaModFix/>
          </a:blip>
          <a:srcRect b="0" l="0" r="0" t="74737"/>
          <a:stretch/>
        </p:blipFill>
        <p:spPr>
          <a:xfrm>
            <a:off x="112475" y="3582100"/>
            <a:ext cx="2164600" cy="1299350"/>
          </a:xfrm>
          <a:prstGeom prst="rect">
            <a:avLst/>
          </a:prstGeom>
          <a:noFill/>
          <a:ln>
            <a:noFill/>
          </a:ln>
        </p:spPr>
      </p:pic>
      <p:pic>
        <p:nvPicPr>
          <p:cNvPr id="425" name="Google Shape;425;p25" title="Screenshot 2025-08-11 at 11.29.48 AM.png"/>
          <p:cNvPicPr preferRelativeResize="0"/>
          <p:nvPr/>
        </p:nvPicPr>
        <p:blipFill rotWithShape="1">
          <a:blip r:embed="rId5">
            <a:alphaModFix/>
          </a:blip>
          <a:srcRect b="87337" l="0" r="0" t="0"/>
          <a:stretch/>
        </p:blipFill>
        <p:spPr>
          <a:xfrm>
            <a:off x="112475" y="2930788"/>
            <a:ext cx="2164600" cy="651300"/>
          </a:xfrm>
          <a:prstGeom prst="rect">
            <a:avLst/>
          </a:prstGeom>
          <a:noFill/>
          <a:ln>
            <a:noFill/>
          </a:ln>
        </p:spPr>
      </p:pic>
      <p:sp>
        <p:nvSpPr>
          <p:cNvPr id="426" name="Google Shape;426;p25"/>
          <p:cNvSpPr txBox="1"/>
          <p:nvPr>
            <p:ph type="title"/>
          </p:nvPr>
        </p:nvSpPr>
        <p:spPr>
          <a:xfrm>
            <a:off x="112475" y="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Debug: Start Debugging Session</a:t>
            </a:r>
            <a:endParaRPr/>
          </a:p>
        </p:txBody>
      </p:sp>
      <p:sp>
        <p:nvSpPr>
          <p:cNvPr id="427" name="Google Shape;427;p25"/>
          <p:cNvSpPr/>
          <p:nvPr/>
        </p:nvSpPr>
        <p:spPr>
          <a:xfrm>
            <a:off x="2719475" y="3285488"/>
            <a:ext cx="4862700" cy="888900"/>
          </a:xfrm>
          <a:prstGeom prst="wedgeRectCallout">
            <a:avLst>
              <a:gd fmla="val -94350" name="adj1"/>
              <a:gd fmla="val -60059"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latin typeface="Lexend"/>
                <a:ea typeface="Lexend"/>
                <a:cs typeface="Lexend"/>
                <a:sym typeface="Lexend"/>
              </a:rPr>
              <a:t>If the program didn’t stop you may not have set breakpoints or it is skipping breakpoints. Make sure Skip All Breakpoints is not turned on in Run menu. </a:t>
            </a:r>
            <a:endParaRPr>
              <a:solidFill>
                <a:schemeClr val="lt2"/>
              </a:solidFill>
              <a:latin typeface="Lexend"/>
              <a:ea typeface="Lexend"/>
              <a:cs typeface="Lexend"/>
              <a:sym typeface="Lexend"/>
            </a:endParaRPr>
          </a:p>
        </p:txBody>
      </p:sp>
      <p:sp>
        <p:nvSpPr>
          <p:cNvPr id="428" name="Google Shape;428;p25"/>
          <p:cNvSpPr/>
          <p:nvPr/>
        </p:nvSpPr>
        <p:spPr>
          <a:xfrm>
            <a:off x="1368025" y="4641025"/>
            <a:ext cx="3461400" cy="366600"/>
          </a:xfrm>
          <a:prstGeom prst="leftArrowCallout">
            <a:avLst>
              <a:gd fmla="val 25000" name="adj1"/>
              <a:gd fmla="val 25000" name="adj2"/>
              <a:gd fmla="val 25000" name="adj3"/>
              <a:gd fmla="val 82614" name="adj4"/>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Lexend"/>
                <a:ea typeface="Lexend"/>
                <a:cs typeface="Lexend"/>
                <a:sym typeface="Lexend"/>
              </a:rPr>
              <a:t>Do not select Skip All Breakpoints</a:t>
            </a:r>
            <a:endParaRPr>
              <a:latin typeface="Catamaran"/>
              <a:ea typeface="Catamaran"/>
              <a:cs typeface="Catamaran"/>
              <a:sym typeface="Catamar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26"/>
          <p:cNvSpPr txBox="1"/>
          <p:nvPr>
            <p:ph idx="4294967295" type="subTitle"/>
          </p:nvPr>
        </p:nvSpPr>
        <p:spPr>
          <a:xfrm>
            <a:off x="136200" y="748350"/>
            <a:ext cx="88158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Lexend"/>
                <a:ea typeface="Lexend"/>
                <a:cs typeface="Lexend"/>
                <a:sym typeface="Lexend"/>
              </a:rPr>
              <a:t>U</a:t>
            </a:r>
            <a:r>
              <a:rPr lang="en">
                <a:latin typeface="Lexend"/>
                <a:ea typeface="Lexend"/>
                <a:cs typeface="Lexend"/>
                <a:sym typeface="Lexend"/>
              </a:rPr>
              <a:t>se the “step over” button to control the flow of the program and move through each line manually. </a:t>
            </a:r>
            <a:endParaRPr>
              <a:latin typeface="Lexend"/>
              <a:ea typeface="Lexend"/>
              <a:cs typeface="Lexend"/>
              <a:sym typeface="Lexend"/>
            </a:endParaRPr>
          </a:p>
          <a:p>
            <a:pPr indent="0" lvl="0" marL="0" rtl="0" algn="l">
              <a:lnSpc>
                <a:spcPct val="115000"/>
              </a:lnSpc>
              <a:spcBef>
                <a:spcPts val="0"/>
              </a:spcBef>
              <a:spcAft>
                <a:spcPts val="0"/>
              </a:spcAft>
              <a:buNone/>
            </a:pPr>
            <a:r>
              <a:t/>
            </a:r>
            <a:endParaRPr>
              <a:latin typeface="Lexend"/>
              <a:ea typeface="Lexend"/>
              <a:cs typeface="Lexend"/>
              <a:sym typeface="Lexend"/>
            </a:endParaRPr>
          </a:p>
        </p:txBody>
      </p:sp>
      <p:pic>
        <p:nvPicPr>
          <p:cNvPr id="434" name="Google Shape;434;p26"/>
          <p:cNvPicPr preferRelativeResize="0"/>
          <p:nvPr/>
        </p:nvPicPr>
        <p:blipFill rotWithShape="1">
          <a:blip r:embed="rId3">
            <a:alphaModFix/>
          </a:blip>
          <a:srcRect b="0" l="0" r="0" t="0"/>
          <a:stretch/>
        </p:blipFill>
        <p:spPr>
          <a:xfrm>
            <a:off x="2374350" y="1327594"/>
            <a:ext cx="6577623" cy="3744880"/>
          </a:xfrm>
          <a:prstGeom prst="rect">
            <a:avLst/>
          </a:prstGeom>
          <a:noFill/>
          <a:ln>
            <a:noFill/>
          </a:ln>
        </p:spPr>
      </p:pic>
      <p:pic>
        <p:nvPicPr>
          <p:cNvPr id="435" name="Google Shape;435;p26" title="Screenshot 2025-08-11 at 11.17.26 AM.png"/>
          <p:cNvPicPr preferRelativeResize="0"/>
          <p:nvPr/>
        </p:nvPicPr>
        <p:blipFill>
          <a:blip r:embed="rId4">
            <a:alphaModFix/>
          </a:blip>
          <a:stretch>
            <a:fillRect/>
          </a:stretch>
        </p:blipFill>
        <p:spPr>
          <a:xfrm>
            <a:off x="213200" y="1327600"/>
            <a:ext cx="2019300" cy="552450"/>
          </a:xfrm>
          <a:prstGeom prst="rect">
            <a:avLst/>
          </a:prstGeom>
          <a:noFill/>
          <a:ln>
            <a:noFill/>
          </a:ln>
        </p:spPr>
      </p:pic>
      <p:sp>
        <p:nvSpPr>
          <p:cNvPr id="436" name="Google Shape;436;p26"/>
          <p:cNvSpPr/>
          <p:nvPr/>
        </p:nvSpPr>
        <p:spPr>
          <a:xfrm>
            <a:off x="5943575" y="3046975"/>
            <a:ext cx="3008400" cy="1658700"/>
          </a:xfrm>
          <a:prstGeom prst="upArrowCallout">
            <a:avLst>
              <a:gd fmla="val 25000" name="adj1"/>
              <a:gd fmla="val 25000" name="adj2"/>
              <a:gd fmla="val 25000" name="adj3"/>
              <a:gd fmla="val 64977" name="adj4"/>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0E0E0E"/>
                </a:solidFill>
                <a:latin typeface="Lexend"/>
                <a:ea typeface="Lexend"/>
                <a:cs typeface="Lexend"/>
                <a:sym typeface="Lexend"/>
              </a:rPr>
              <a:t>Variables window - use this to track variable values and how they do or don’t update when a line of code executes</a:t>
            </a:r>
            <a:endParaRPr sz="1200">
              <a:solidFill>
                <a:srgbClr val="0E0E0E"/>
              </a:solidFill>
              <a:latin typeface="Lexend"/>
              <a:ea typeface="Lexend"/>
              <a:cs typeface="Lexend"/>
              <a:sym typeface="Lexend"/>
            </a:endParaRPr>
          </a:p>
          <a:p>
            <a:pPr indent="0" lvl="0" marL="0" rtl="0" algn="ctr">
              <a:spcBef>
                <a:spcPts val="0"/>
              </a:spcBef>
              <a:spcAft>
                <a:spcPts val="0"/>
              </a:spcAft>
              <a:buNone/>
            </a:pPr>
            <a:r>
              <a:t/>
            </a:r>
            <a:endParaRPr>
              <a:solidFill>
                <a:schemeClr val="dk1"/>
              </a:solidFill>
              <a:latin typeface="Catamaran"/>
              <a:ea typeface="Catamaran"/>
              <a:cs typeface="Catamaran"/>
              <a:sym typeface="Catamaran"/>
            </a:endParaRPr>
          </a:p>
        </p:txBody>
      </p:sp>
      <p:sp>
        <p:nvSpPr>
          <p:cNvPr id="437" name="Google Shape;437;p26"/>
          <p:cNvSpPr/>
          <p:nvPr/>
        </p:nvSpPr>
        <p:spPr>
          <a:xfrm>
            <a:off x="85600" y="4134375"/>
            <a:ext cx="3971100" cy="938100"/>
          </a:xfrm>
          <a:prstGeom prst="rightArrowCallout">
            <a:avLst>
              <a:gd fmla="val 25000" name="adj1"/>
              <a:gd fmla="val 25000" name="adj2"/>
              <a:gd fmla="val 25000" name="adj3"/>
              <a:gd fmla="val 87777" name="adj4"/>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lt1"/>
                </a:solidFill>
                <a:latin typeface="Lexend"/>
                <a:ea typeface="Lexend"/>
                <a:cs typeface="Lexend"/>
                <a:sym typeface="Lexend"/>
              </a:rPr>
              <a:t>Console output - it’s important to track what is being printed to the console including print statements and error messages</a:t>
            </a:r>
            <a:endParaRPr sz="1200">
              <a:solidFill>
                <a:schemeClr val="lt1"/>
              </a:solidFill>
              <a:latin typeface="Catamaran"/>
              <a:ea typeface="Catamaran"/>
              <a:cs typeface="Catamaran"/>
              <a:sym typeface="Catamaran"/>
            </a:endParaRPr>
          </a:p>
        </p:txBody>
      </p:sp>
      <p:sp>
        <p:nvSpPr>
          <p:cNvPr id="438" name="Google Shape;438;p26"/>
          <p:cNvSpPr/>
          <p:nvPr/>
        </p:nvSpPr>
        <p:spPr>
          <a:xfrm>
            <a:off x="840425" y="2344847"/>
            <a:ext cx="3116400" cy="572700"/>
          </a:xfrm>
          <a:prstGeom prst="rightArrowCallout">
            <a:avLst>
              <a:gd fmla="val 25000" name="adj1"/>
              <a:gd fmla="val 25000" name="adj2"/>
              <a:gd fmla="val 25000" name="adj3"/>
              <a:gd fmla="val 83296" name="adj4"/>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lt1"/>
                </a:solidFill>
                <a:latin typeface="Lexend"/>
                <a:ea typeface="Lexend"/>
                <a:cs typeface="Lexend"/>
                <a:sym typeface="Lexend"/>
              </a:rPr>
              <a:t>The pointer tells us which line is to be executed next in the code</a:t>
            </a:r>
            <a:endParaRPr sz="1200">
              <a:solidFill>
                <a:schemeClr val="lt1"/>
              </a:solidFill>
              <a:latin typeface="Catamaran"/>
              <a:ea typeface="Catamaran"/>
              <a:cs typeface="Catamaran"/>
              <a:sym typeface="Catamaran"/>
            </a:endParaRPr>
          </a:p>
        </p:txBody>
      </p:sp>
      <p:sp>
        <p:nvSpPr>
          <p:cNvPr id="439" name="Google Shape;439;p26"/>
          <p:cNvSpPr txBox="1"/>
          <p:nvPr>
            <p:ph type="title"/>
          </p:nvPr>
        </p:nvSpPr>
        <p:spPr>
          <a:xfrm>
            <a:off x="213200" y="1323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Debug: Step Through Code</a:t>
            </a:r>
            <a:endParaRPr/>
          </a:p>
        </p:txBody>
      </p:sp>
      <p:sp>
        <p:nvSpPr>
          <p:cNvPr id="440" name="Google Shape;440;p26"/>
          <p:cNvSpPr/>
          <p:nvPr/>
        </p:nvSpPr>
        <p:spPr>
          <a:xfrm>
            <a:off x="3110500" y="1114975"/>
            <a:ext cx="946200" cy="269700"/>
          </a:xfrm>
          <a:prstGeom prst="down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41" name="Google Shape;441;p26"/>
          <p:cNvSpPr/>
          <p:nvPr/>
        </p:nvSpPr>
        <p:spPr>
          <a:xfrm>
            <a:off x="185075" y="1004275"/>
            <a:ext cx="1099800" cy="354600"/>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latin typeface="Lexend"/>
                <a:ea typeface="Lexend"/>
                <a:cs typeface="Lexend"/>
                <a:sym typeface="Lexend"/>
              </a:rPr>
              <a:t>Menus</a:t>
            </a:r>
            <a:endParaRPr i="0" sz="1200" u="none" cap="none" strike="noStrike">
              <a:solidFill>
                <a:srgbClr val="000000"/>
              </a:solidFill>
              <a:latin typeface="Lexend"/>
              <a:ea typeface="Lexend"/>
              <a:cs typeface="Lexend"/>
              <a:sym typeface="Lexen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27"/>
          <p:cNvSpPr txBox="1"/>
          <p:nvPr>
            <p:ph type="title"/>
          </p:nvPr>
        </p:nvSpPr>
        <p:spPr>
          <a:xfrm>
            <a:off x="293550" y="957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Support</a:t>
            </a:r>
            <a:endParaRPr/>
          </a:p>
        </p:txBody>
      </p:sp>
      <p:sp>
        <p:nvSpPr>
          <p:cNvPr id="447" name="Google Shape;447;p27"/>
          <p:cNvSpPr txBox="1"/>
          <p:nvPr>
            <p:ph idx="1" type="body"/>
          </p:nvPr>
        </p:nvSpPr>
        <p:spPr>
          <a:xfrm>
            <a:off x="293550" y="668427"/>
            <a:ext cx="8850600" cy="41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find information about Eclipse</a:t>
            </a:r>
            <a:endParaRPr/>
          </a:p>
          <a:p>
            <a:pPr indent="-317500" lvl="0" marL="457200" rtl="0" algn="l">
              <a:spcBef>
                <a:spcPts val="0"/>
              </a:spcBef>
              <a:spcAft>
                <a:spcPts val="0"/>
              </a:spcAft>
              <a:buClr>
                <a:srgbClr val="00FFFF"/>
              </a:buClr>
              <a:buSzPts val="1400"/>
              <a:buChar char="●"/>
            </a:pPr>
            <a:r>
              <a:rPr lang="en" u="sng">
                <a:solidFill>
                  <a:srgbClr val="00FFFF"/>
                </a:solidFill>
                <a:hlinkClick r:id="rId3">
                  <a:extLst>
                    <a:ext uri="{A12FA001-AC4F-418D-AE19-62706E023703}">
                      <ahyp:hlinkClr val="tx"/>
                    </a:ext>
                  </a:extLst>
                </a:hlinkClick>
              </a:rPr>
              <a:t>Using Eclipse Debugger</a:t>
            </a:r>
            <a:endParaRPr>
              <a:solidFill>
                <a:srgbClr val="00FFFF"/>
              </a:solidFill>
            </a:endParaRPr>
          </a:p>
          <a:p>
            <a:pPr indent="-317500" lvl="0" marL="457200" rtl="0" algn="l">
              <a:spcBef>
                <a:spcPts val="0"/>
              </a:spcBef>
              <a:spcAft>
                <a:spcPts val="0"/>
              </a:spcAft>
              <a:buClr>
                <a:srgbClr val="00FFFF"/>
              </a:buClr>
              <a:buSzPts val="1400"/>
              <a:buChar char="●"/>
            </a:pPr>
            <a:r>
              <a:rPr lang="en" u="sng">
                <a:solidFill>
                  <a:srgbClr val="00FFFF"/>
                </a:solidFill>
                <a:hlinkClick r:id="rId4">
                  <a:extLst>
                    <a:ext uri="{A12FA001-AC4F-418D-AE19-62706E023703}">
                      <ahyp:hlinkClr val="tx"/>
                    </a:ext>
                  </a:extLst>
                </a:hlinkClick>
              </a:rPr>
              <a:t>Eclipse Help</a:t>
            </a:r>
            <a:r>
              <a:rPr lang="en">
                <a:solidFill>
                  <a:srgbClr val="00FFFF"/>
                </a:solidFill>
              </a:rPr>
              <a:t> - </a:t>
            </a:r>
            <a:r>
              <a:rPr lang="en"/>
              <a:t>Use information in these slides first for creating a project and class.For tips and basic information click </a:t>
            </a:r>
            <a:endParaRPr/>
          </a:p>
          <a:p>
            <a:pPr indent="-317500" lvl="0" marL="457200" rtl="0" algn="l">
              <a:spcBef>
                <a:spcPts val="0"/>
              </a:spcBef>
              <a:spcAft>
                <a:spcPts val="0"/>
              </a:spcAft>
              <a:buClr>
                <a:srgbClr val="00FFFF"/>
              </a:buClr>
              <a:buSzPts val="1400"/>
              <a:buChar char="●"/>
            </a:pPr>
            <a:r>
              <a:t/>
            </a:r>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a:t>
            </a:r>
            <a:endParaRPr/>
          </a:p>
        </p:txBody>
      </p:sp>
      <p:sp>
        <p:nvSpPr>
          <p:cNvPr id="250" name="Google Shape;250;p11"/>
          <p:cNvSpPr txBox="1"/>
          <p:nvPr>
            <p:ph idx="1" type="subTitle"/>
          </p:nvPr>
        </p:nvSpPr>
        <p:spPr>
          <a:xfrm>
            <a:off x="451097" y="1090400"/>
            <a:ext cx="4198500" cy="28605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AutoNum type="arabicPeriod" startAt="3"/>
            </a:pPr>
            <a:r>
              <a:rPr lang="en" sz="1700"/>
              <a:t>IDE Overview</a:t>
            </a:r>
            <a:endParaRPr sz="1700"/>
          </a:p>
          <a:p>
            <a:pPr indent="-336550" lvl="0" marL="457200" rtl="0" algn="l">
              <a:spcBef>
                <a:spcPts val="0"/>
              </a:spcBef>
              <a:spcAft>
                <a:spcPts val="0"/>
              </a:spcAft>
              <a:buSzPts val="1700"/>
              <a:buAutoNum type="arabicPeriod" startAt="3"/>
            </a:pPr>
            <a:r>
              <a:rPr lang="en" sz="1700"/>
              <a:t>Eclipse IDE</a:t>
            </a:r>
            <a:endParaRPr sz="1700"/>
          </a:p>
          <a:p>
            <a:pPr indent="-336550" lvl="0" marL="457200" rtl="0" algn="l">
              <a:spcBef>
                <a:spcPts val="0"/>
              </a:spcBef>
              <a:spcAft>
                <a:spcPts val="0"/>
              </a:spcAft>
              <a:buSzPts val="1700"/>
              <a:buAutoNum type="arabicPeriod" startAt="3"/>
            </a:pPr>
            <a:r>
              <a:rPr lang="en" sz="1700"/>
              <a:t>Create Project</a:t>
            </a:r>
            <a:endParaRPr sz="1700"/>
          </a:p>
          <a:p>
            <a:pPr indent="-336550" lvl="0" marL="457200" rtl="0" algn="l">
              <a:spcBef>
                <a:spcPts val="0"/>
              </a:spcBef>
              <a:spcAft>
                <a:spcPts val="0"/>
              </a:spcAft>
              <a:buSzPts val="1700"/>
              <a:buAutoNum type="arabicPeriod" startAt="3"/>
            </a:pPr>
            <a:r>
              <a:rPr lang="en" sz="1700"/>
              <a:t>Create Class and Java File</a:t>
            </a:r>
            <a:endParaRPr sz="1700"/>
          </a:p>
          <a:p>
            <a:pPr indent="-336550" lvl="0" marL="457200" rtl="0" algn="l">
              <a:spcBef>
                <a:spcPts val="0"/>
              </a:spcBef>
              <a:spcAft>
                <a:spcPts val="0"/>
              </a:spcAft>
              <a:buSzPts val="1700"/>
              <a:buAutoNum type="arabicPeriod" startAt="3"/>
            </a:pPr>
            <a:r>
              <a:rPr lang="en" sz="1700"/>
              <a:t>Navigating Java Perspective</a:t>
            </a:r>
            <a:endParaRPr sz="1700"/>
          </a:p>
          <a:p>
            <a:pPr indent="-336550" lvl="0" marL="457200" rtl="0" algn="l">
              <a:spcBef>
                <a:spcPts val="0"/>
              </a:spcBef>
              <a:spcAft>
                <a:spcPts val="0"/>
              </a:spcAft>
              <a:buSzPts val="1700"/>
              <a:buAutoNum type="arabicPeriod" startAt="3"/>
            </a:pPr>
            <a:r>
              <a:rPr lang="en" sz="1700"/>
              <a:t>Edit, Run and Compile</a:t>
            </a:r>
            <a:endParaRPr sz="1700"/>
          </a:p>
          <a:p>
            <a:pPr indent="-336550" lvl="0" marL="457200" rtl="0" algn="l">
              <a:spcBef>
                <a:spcPts val="0"/>
              </a:spcBef>
              <a:spcAft>
                <a:spcPts val="0"/>
              </a:spcAft>
              <a:buSzPts val="1700"/>
              <a:buAutoNum type="arabicPeriod" startAt="3"/>
            </a:pPr>
            <a:r>
              <a:rPr lang="en" sz="1700"/>
              <a:t>Errors</a:t>
            </a:r>
            <a:endParaRPr sz="1700"/>
          </a:p>
          <a:p>
            <a:pPr indent="-336550" lvl="0" marL="457200" rtl="0" algn="l">
              <a:spcBef>
                <a:spcPts val="0"/>
              </a:spcBef>
              <a:spcAft>
                <a:spcPts val="0"/>
              </a:spcAft>
              <a:buSzPts val="1700"/>
              <a:buAutoNum type="arabicPeriod" startAt="3"/>
            </a:pPr>
            <a:r>
              <a:rPr lang="en" sz="1700"/>
              <a:t>warnings</a:t>
            </a:r>
            <a:endParaRPr sz="1700"/>
          </a:p>
        </p:txBody>
      </p:sp>
      <p:sp>
        <p:nvSpPr>
          <p:cNvPr id="251" name="Google Shape;251;p11"/>
          <p:cNvSpPr txBox="1"/>
          <p:nvPr>
            <p:ph idx="2" type="subTitle"/>
          </p:nvPr>
        </p:nvSpPr>
        <p:spPr>
          <a:xfrm>
            <a:off x="4649600" y="1017725"/>
            <a:ext cx="4198500" cy="28605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AutoNum type="arabicPeriod" startAt="11"/>
            </a:pPr>
            <a:r>
              <a:rPr lang="en" sz="1700"/>
              <a:t>Perspective and Views</a:t>
            </a:r>
            <a:endParaRPr sz="1700"/>
          </a:p>
          <a:p>
            <a:pPr indent="-336550" lvl="0" marL="457200" rtl="0" algn="l">
              <a:spcBef>
                <a:spcPts val="0"/>
              </a:spcBef>
              <a:spcAft>
                <a:spcPts val="0"/>
              </a:spcAft>
              <a:buSzPts val="1700"/>
              <a:buAutoNum type="arabicPeriod" startAt="11"/>
            </a:pPr>
            <a:r>
              <a:rPr lang="en" sz="1700"/>
              <a:t>Formatter Profile Set Up</a:t>
            </a:r>
            <a:endParaRPr sz="1700"/>
          </a:p>
          <a:p>
            <a:pPr indent="-336550" lvl="0" marL="457200" rtl="0" algn="l">
              <a:spcBef>
                <a:spcPts val="0"/>
              </a:spcBef>
              <a:spcAft>
                <a:spcPts val="0"/>
              </a:spcAft>
              <a:buSzPts val="1700"/>
              <a:buAutoNum type="arabicPeriod" startAt="11"/>
            </a:pPr>
            <a:r>
              <a:rPr lang="en" sz="1700"/>
              <a:t>Auto-Format Save</a:t>
            </a:r>
            <a:endParaRPr sz="1700"/>
          </a:p>
          <a:p>
            <a:pPr indent="-336550" lvl="0" marL="457200" rtl="0" algn="l">
              <a:spcBef>
                <a:spcPts val="0"/>
              </a:spcBef>
              <a:spcAft>
                <a:spcPts val="0"/>
              </a:spcAft>
              <a:buSzPts val="1700"/>
              <a:buAutoNum type="arabicPeriod" startAt="11"/>
            </a:pPr>
            <a:r>
              <a:rPr lang="en" sz="1700"/>
              <a:t>Change Themes, Colors Fonts</a:t>
            </a:r>
            <a:endParaRPr sz="1700"/>
          </a:p>
          <a:p>
            <a:pPr indent="-336550" lvl="0" marL="457200" rtl="0" algn="l">
              <a:spcBef>
                <a:spcPts val="0"/>
              </a:spcBef>
              <a:spcAft>
                <a:spcPts val="0"/>
              </a:spcAft>
              <a:buSzPts val="1700"/>
              <a:buAutoNum type="arabicPeriod" startAt="11"/>
            </a:pPr>
            <a:r>
              <a:rPr lang="en" sz="1700"/>
              <a:t>Debug - Set Breakpoints</a:t>
            </a:r>
            <a:endParaRPr sz="1700"/>
          </a:p>
          <a:p>
            <a:pPr indent="-336550" lvl="0" marL="457200" rtl="0" algn="l">
              <a:spcBef>
                <a:spcPts val="0"/>
              </a:spcBef>
              <a:spcAft>
                <a:spcPts val="0"/>
              </a:spcAft>
              <a:buSzPts val="1700"/>
              <a:buAutoNum type="arabicPeriod" startAt="11"/>
            </a:pPr>
            <a:r>
              <a:rPr lang="en" sz="1700"/>
              <a:t>Debug - Start Debug Session</a:t>
            </a:r>
            <a:endParaRPr sz="1700"/>
          </a:p>
          <a:p>
            <a:pPr indent="-336550" lvl="0" marL="457200" rtl="0" algn="l">
              <a:spcBef>
                <a:spcPts val="0"/>
              </a:spcBef>
              <a:spcAft>
                <a:spcPts val="0"/>
              </a:spcAft>
              <a:buSzPts val="1700"/>
              <a:buAutoNum type="arabicPeriod" startAt="11"/>
            </a:pPr>
            <a:r>
              <a:rPr lang="en" sz="1700"/>
              <a:t>Debug - Step Through Code</a:t>
            </a:r>
            <a:endParaRPr sz="1700"/>
          </a:p>
          <a:p>
            <a:pPr indent="-336550" lvl="0" marL="457200" rtl="0" algn="l">
              <a:spcBef>
                <a:spcPts val="0"/>
              </a:spcBef>
              <a:spcAft>
                <a:spcPts val="0"/>
              </a:spcAft>
              <a:buSzPts val="1700"/>
              <a:buAutoNum type="arabicPeriod" startAt="11"/>
            </a:pPr>
            <a:r>
              <a:rPr lang="en" sz="1700"/>
              <a:t>More Support</a:t>
            </a:r>
            <a:endParaRPr sz="1700"/>
          </a:p>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12"/>
          <p:cNvSpPr txBox="1"/>
          <p:nvPr>
            <p:ph type="title"/>
          </p:nvPr>
        </p:nvSpPr>
        <p:spPr>
          <a:xfrm>
            <a:off x="293550" y="957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 Overview and Eclipse</a:t>
            </a:r>
            <a:endParaRPr/>
          </a:p>
        </p:txBody>
      </p:sp>
      <p:sp>
        <p:nvSpPr>
          <p:cNvPr id="257" name="Google Shape;257;p12"/>
          <p:cNvSpPr txBox="1"/>
          <p:nvPr>
            <p:ph idx="1" type="body"/>
          </p:nvPr>
        </p:nvSpPr>
        <p:spPr>
          <a:xfrm>
            <a:off x="293550" y="668427"/>
            <a:ext cx="8850600" cy="41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What is an IDE?</a:t>
            </a:r>
            <a:endParaRPr sz="1600"/>
          </a:p>
          <a:p>
            <a:pPr indent="0" lvl="0" marL="0" rtl="0" algn="l">
              <a:spcBef>
                <a:spcPts val="0"/>
              </a:spcBef>
              <a:spcAft>
                <a:spcPts val="0"/>
              </a:spcAft>
              <a:buNone/>
            </a:pPr>
            <a:r>
              <a:rPr lang="en" sz="1600"/>
              <a:t>An Integrated Development Environment (IDE) is a software application that helps you write, edit, and manage code — all in one place.</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Think of it as a toolbox for coding that combines:</a:t>
            </a:r>
            <a:endParaRPr sz="1600"/>
          </a:p>
          <a:p>
            <a:pPr indent="-330200" lvl="0" marL="457200" rtl="0" algn="l">
              <a:spcBef>
                <a:spcPts val="0"/>
              </a:spcBef>
              <a:spcAft>
                <a:spcPts val="0"/>
              </a:spcAft>
              <a:buSzPts val="1600"/>
              <a:buChar char="●"/>
            </a:pPr>
            <a:r>
              <a:rPr lang="en" sz="1600"/>
              <a:t>A text editor (to write your code)</a:t>
            </a:r>
            <a:endParaRPr sz="1600"/>
          </a:p>
          <a:p>
            <a:pPr indent="-330200" lvl="0" marL="457200" rtl="0" algn="l">
              <a:spcBef>
                <a:spcPts val="0"/>
              </a:spcBef>
              <a:spcAft>
                <a:spcPts val="0"/>
              </a:spcAft>
              <a:buSzPts val="1600"/>
              <a:buChar char="●"/>
            </a:pPr>
            <a:r>
              <a:rPr lang="en" sz="1600"/>
              <a:t>A preview or terminal window (to test or run your code)</a:t>
            </a:r>
            <a:endParaRPr sz="1600"/>
          </a:p>
          <a:p>
            <a:pPr indent="-330200" lvl="0" marL="457200" rtl="0" algn="l">
              <a:spcBef>
                <a:spcPts val="0"/>
              </a:spcBef>
              <a:spcAft>
                <a:spcPts val="0"/>
              </a:spcAft>
              <a:buSzPts val="1600"/>
              <a:buChar char="●"/>
            </a:pPr>
            <a:r>
              <a:rPr lang="en" sz="1600"/>
              <a:t>Helpful tools like:</a:t>
            </a:r>
            <a:endParaRPr sz="1600"/>
          </a:p>
          <a:p>
            <a:pPr indent="-330200" lvl="1" marL="914400" rtl="0" algn="l">
              <a:spcBef>
                <a:spcPts val="0"/>
              </a:spcBef>
              <a:spcAft>
                <a:spcPts val="0"/>
              </a:spcAft>
              <a:buSzPts val="1600"/>
              <a:buChar char="○"/>
            </a:pPr>
            <a:r>
              <a:rPr lang="en" sz="1600"/>
              <a:t>Syntax highlighting (color-coded tags and text)</a:t>
            </a:r>
            <a:endParaRPr sz="1600"/>
          </a:p>
          <a:p>
            <a:pPr indent="-330200" lvl="1" marL="914400" rtl="0" algn="l">
              <a:spcBef>
                <a:spcPts val="0"/>
              </a:spcBef>
              <a:spcAft>
                <a:spcPts val="0"/>
              </a:spcAft>
              <a:buSzPts val="1600"/>
              <a:buChar char="○"/>
            </a:pPr>
            <a:r>
              <a:rPr lang="en" sz="1600"/>
              <a:t>Autocomplete (suggests code as you type)</a:t>
            </a:r>
            <a:endParaRPr sz="1600"/>
          </a:p>
          <a:p>
            <a:pPr indent="-330200" lvl="1" marL="914400" rtl="0" algn="l">
              <a:spcBef>
                <a:spcPts val="0"/>
              </a:spcBef>
              <a:spcAft>
                <a:spcPts val="0"/>
              </a:spcAft>
              <a:buSzPts val="1600"/>
              <a:buChar char="○"/>
            </a:pPr>
            <a:r>
              <a:rPr lang="en" sz="1600"/>
              <a:t>Error checking (shows when something is wrong)</a:t>
            </a:r>
            <a:endParaRPr sz="1600"/>
          </a:p>
          <a:p>
            <a:pPr indent="-330200" lvl="1" marL="914400" rtl="0" algn="l">
              <a:spcBef>
                <a:spcPts val="0"/>
              </a:spcBef>
              <a:spcAft>
                <a:spcPts val="0"/>
              </a:spcAft>
              <a:buSzPts val="1600"/>
              <a:buChar char="○"/>
            </a:pPr>
            <a:r>
              <a:rPr lang="en" sz="1600"/>
              <a:t>Debugging (Step through code to understand what is happening or find errors</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13"/>
          <p:cNvSpPr txBox="1"/>
          <p:nvPr>
            <p:ph type="title"/>
          </p:nvPr>
        </p:nvSpPr>
        <p:spPr>
          <a:xfrm>
            <a:off x="293550" y="957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Eclipse IDE</a:t>
            </a:r>
            <a:endParaRPr/>
          </a:p>
        </p:txBody>
      </p:sp>
      <p:sp>
        <p:nvSpPr>
          <p:cNvPr id="263" name="Google Shape;263;p13"/>
          <p:cNvSpPr txBox="1"/>
          <p:nvPr>
            <p:ph idx="1" type="body"/>
          </p:nvPr>
        </p:nvSpPr>
        <p:spPr>
          <a:xfrm>
            <a:off x="293550" y="668427"/>
            <a:ext cx="8850600" cy="41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Different IDEs can be used for different languages and use cases. For this class I will use Eclipse.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Why and IDE?</a:t>
            </a:r>
            <a:endParaRPr/>
          </a:p>
          <a:p>
            <a:pPr indent="-317500" lvl="0" marL="457200" rtl="0" algn="l">
              <a:spcBef>
                <a:spcPts val="0"/>
              </a:spcBef>
              <a:spcAft>
                <a:spcPts val="0"/>
              </a:spcAft>
              <a:buSzPts val="1400"/>
              <a:buChar char="•"/>
            </a:pPr>
            <a:r>
              <a:rPr lang="en"/>
              <a:t>Makes coding easier and faster</a:t>
            </a:r>
            <a:endParaRPr/>
          </a:p>
          <a:p>
            <a:pPr indent="-317500" lvl="0" marL="457200" rtl="0" algn="l">
              <a:spcBef>
                <a:spcPts val="0"/>
              </a:spcBef>
              <a:spcAft>
                <a:spcPts val="0"/>
              </a:spcAft>
              <a:buSzPts val="1400"/>
              <a:buChar char="•"/>
            </a:pPr>
            <a:r>
              <a:rPr lang="en"/>
              <a:t>Helps you avoid mistakes</a:t>
            </a:r>
            <a:endParaRPr/>
          </a:p>
          <a:p>
            <a:pPr indent="-317500" lvl="0" marL="457200" rtl="0" algn="l">
              <a:spcBef>
                <a:spcPts val="0"/>
              </a:spcBef>
              <a:spcAft>
                <a:spcPts val="0"/>
              </a:spcAft>
              <a:buSzPts val="1400"/>
              <a:buChar char="•"/>
            </a:pPr>
            <a:r>
              <a:rPr lang="en"/>
              <a:t>Organizes your project files in one place</a:t>
            </a:r>
            <a:endParaRPr/>
          </a:p>
          <a:p>
            <a:pPr indent="-317500" lvl="0" marL="457200" rtl="0" algn="l">
              <a:spcBef>
                <a:spcPts val="0"/>
              </a:spcBef>
              <a:spcAft>
                <a:spcPts val="0"/>
              </a:spcAft>
              <a:buSzPts val="1400"/>
              <a:buChar char="•"/>
            </a:pPr>
            <a:r>
              <a:rPr lang="en"/>
              <a:t>Gives you immediate feedback while you 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Why Eclipse?</a:t>
            </a:r>
            <a:endParaRPr/>
          </a:p>
          <a:p>
            <a:pPr indent="-317500" lvl="0" marL="457200" rtl="0" algn="l">
              <a:spcBef>
                <a:spcPts val="0"/>
              </a:spcBef>
              <a:spcAft>
                <a:spcPts val="0"/>
              </a:spcAft>
              <a:buSzPts val="1400"/>
              <a:buChar char="●"/>
            </a:pPr>
            <a:r>
              <a:rPr lang="en"/>
              <a:t>Free &amp; Reliable — No cost, works across Windows, macOS, and Linux.</a:t>
            </a:r>
            <a:endParaRPr/>
          </a:p>
          <a:p>
            <a:pPr indent="-317500" lvl="0" marL="457200" rtl="0" algn="l">
              <a:spcBef>
                <a:spcPts val="0"/>
              </a:spcBef>
              <a:spcAft>
                <a:spcPts val="0"/>
              </a:spcAft>
              <a:buSzPts val="1400"/>
              <a:buChar char="●"/>
            </a:pPr>
            <a:r>
              <a:rPr lang="en"/>
              <a:t>Industry-Standard Tool — Still widely used in Java development.</a:t>
            </a:r>
            <a:endParaRPr/>
          </a:p>
          <a:p>
            <a:pPr indent="-317500" lvl="0" marL="457200" rtl="0" algn="l">
              <a:spcBef>
                <a:spcPts val="0"/>
              </a:spcBef>
              <a:spcAft>
                <a:spcPts val="0"/>
              </a:spcAft>
              <a:buSzPts val="1400"/>
              <a:buChar char="●"/>
            </a:pPr>
            <a:r>
              <a:rPr lang="en"/>
              <a:t>Java-Focused Features — Offers auto-completion, auto-formatting, debugging, and more to make coding smoother.</a:t>
            </a:r>
            <a:endParaRPr/>
          </a:p>
          <a:p>
            <a:pPr indent="-317500" lvl="0" marL="457200" rtl="0" algn="l">
              <a:spcBef>
                <a:spcPts val="0"/>
              </a:spcBef>
              <a:spcAft>
                <a:spcPts val="0"/>
              </a:spcAft>
              <a:buSzPts val="1400"/>
              <a:buChar char="●"/>
            </a:pPr>
            <a:r>
              <a:rPr lang="en"/>
              <a:t>Real-World Learning — Helps you practice organization, testing, and debugging in a professional environment.</a:t>
            </a:r>
            <a:endParaRPr/>
          </a:p>
          <a:p>
            <a:pPr indent="0" lvl="0" marL="0" rtl="0" algn="l">
              <a:spcBef>
                <a:spcPts val="0"/>
              </a:spcBef>
              <a:spcAft>
                <a:spcPts val="0"/>
              </a:spcAft>
              <a:buNone/>
            </a:pPr>
            <a:r>
              <a:rPr lang="en" u="sng">
                <a:solidFill>
                  <a:srgbClr val="00FFFF"/>
                </a:solidFill>
                <a:hlinkClick r:id="rId3">
                  <a:extLst>
                    <a:ext uri="{A12FA001-AC4F-418D-AE19-62706E023703}">
                      <ahyp:hlinkClr val="tx"/>
                    </a:ext>
                  </a:extLst>
                </a:hlinkClick>
              </a:rPr>
              <a:t>10 Best Java IDE For Developers in 2025 - GeeksforGeeks</a:t>
            </a:r>
            <a:r>
              <a:rPr lang="en">
                <a:solidFill>
                  <a:srgbClr val="00FFFF"/>
                </a:solidFill>
              </a:rPr>
              <a:t> </a:t>
            </a:r>
            <a:endParaRPr>
              <a:solidFill>
                <a:srgbClr val="00FFFF"/>
              </a:solidFill>
            </a:endParaRPr>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14" title="Screenshot 2025-08-11 at 5.52.03 PM.png"/>
          <p:cNvPicPr preferRelativeResize="0"/>
          <p:nvPr/>
        </p:nvPicPr>
        <p:blipFill>
          <a:blip r:embed="rId3">
            <a:alphaModFix/>
          </a:blip>
          <a:stretch>
            <a:fillRect/>
          </a:stretch>
        </p:blipFill>
        <p:spPr>
          <a:xfrm>
            <a:off x="5531223" y="1020325"/>
            <a:ext cx="3450250" cy="4008587"/>
          </a:xfrm>
          <a:prstGeom prst="rect">
            <a:avLst/>
          </a:prstGeom>
          <a:noFill/>
          <a:ln>
            <a:noFill/>
          </a:ln>
        </p:spPr>
      </p:pic>
      <p:pic>
        <p:nvPicPr>
          <p:cNvPr id="269" name="Google Shape;269;p14"/>
          <p:cNvPicPr preferRelativeResize="0"/>
          <p:nvPr/>
        </p:nvPicPr>
        <p:blipFill rotWithShape="1">
          <a:blip r:embed="rId4">
            <a:alphaModFix/>
          </a:blip>
          <a:srcRect b="77516" l="0" r="0" t="0"/>
          <a:stretch/>
        </p:blipFill>
        <p:spPr>
          <a:xfrm>
            <a:off x="5759925" y="254950"/>
            <a:ext cx="3307825" cy="661199"/>
          </a:xfrm>
          <a:prstGeom prst="rect">
            <a:avLst/>
          </a:prstGeom>
          <a:noFill/>
          <a:ln>
            <a:noFill/>
          </a:ln>
        </p:spPr>
      </p:pic>
      <p:sp>
        <p:nvSpPr>
          <p:cNvPr id="270" name="Google Shape;270;p14"/>
          <p:cNvSpPr/>
          <p:nvPr/>
        </p:nvSpPr>
        <p:spPr>
          <a:xfrm>
            <a:off x="4714250" y="358000"/>
            <a:ext cx="1099800" cy="455100"/>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latin typeface="Lexend"/>
                <a:ea typeface="Lexend"/>
                <a:cs typeface="Lexend"/>
                <a:sym typeface="Lexend"/>
              </a:rPr>
              <a:t>Step 1</a:t>
            </a:r>
            <a:endParaRPr i="0" sz="1200" u="none" cap="none" strike="noStrike">
              <a:solidFill>
                <a:srgbClr val="000000"/>
              </a:solidFill>
              <a:latin typeface="Lexend"/>
              <a:ea typeface="Lexend"/>
              <a:cs typeface="Lexend"/>
              <a:sym typeface="Lexend"/>
            </a:endParaRPr>
          </a:p>
        </p:txBody>
      </p:sp>
      <p:sp>
        <p:nvSpPr>
          <p:cNvPr id="271" name="Google Shape;271;p14"/>
          <p:cNvSpPr txBox="1"/>
          <p:nvPr>
            <p:ph idx="4294967295" type="subTitle"/>
          </p:nvPr>
        </p:nvSpPr>
        <p:spPr>
          <a:xfrm>
            <a:off x="77625" y="572700"/>
            <a:ext cx="4690500" cy="40650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Font typeface="Lexend"/>
              <a:buAutoNum type="arabicPeriod"/>
            </a:pPr>
            <a:r>
              <a:rPr lang="en" sz="1300">
                <a:latin typeface="Lexend"/>
                <a:ea typeface="Lexend"/>
                <a:cs typeface="Lexend"/>
                <a:sym typeface="Lexend"/>
              </a:rPr>
              <a:t>Start a new project click file &gt; new &gt; java project</a:t>
            </a:r>
            <a:endParaRPr sz="1300">
              <a:latin typeface="Lexend"/>
              <a:ea typeface="Lexend"/>
              <a:cs typeface="Lexend"/>
              <a:sym typeface="Lexend"/>
            </a:endParaRPr>
          </a:p>
          <a:p>
            <a:pPr indent="-311150" lvl="0" marL="457200" rtl="0" algn="l">
              <a:lnSpc>
                <a:spcPct val="115000"/>
              </a:lnSpc>
              <a:spcBef>
                <a:spcPts val="0"/>
              </a:spcBef>
              <a:spcAft>
                <a:spcPts val="0"/>
              </a:spcAft>
              <a:buSzPts val="1300"/>
              <a:buFont typeface="Lexend"/>
              <a:buAutoNum type="arabicPeriod"/>
            </a:pPr>
            <a:r>
              <a:rPr lang="en" sz="1300">
                <a:latin typeface="Lexend"/>
                <a:ea typeface="Lexend"/>
                <a:cs typeface="Lexend"/>
                <a:sym typeface="Lexend"/>
              </a:rPr>
              <a:t>Enter a name for your project (e.g., cs1050M01)</a:t>
            </a:r>
            <a:endParaRPr sz="1300">
              <a:latin typeface="Lexend"/>
              <a:ea typeface="Lexend"/>
              <a:cs typeface="Lexend"/>
              <a:sym typeface="Lexend"/>
            </a:endParaRPr>
          </a:p>
          <a:p>
            <a:pPr indent="-311150" lvl="0" marL="457200" rtl="0" algn="l">
              <a:lnSpc>
                <a:spcPct val="115000"/>
              </a:lnSpc>
              <a:spcBef>
                <a:spcPts val="0"/>
              </a:spcBef>
              <a:spcAft>
                <a:spcPts val="0"/>
              </a:spcAft>
              <a:buSzPts val="1300"/>
              <a:buFont typeface="Lexend"/>
              <a:buAutoNum type="arabicPeriod"/>
            </a:pPr>
            <a:r>
              <a:rPr lang="en" sz="1300">
                <a:latin typeface="Lexend"/>
                <a:ea typeface="Lexend"/>
                <a:cs typeface="Lexend"/>
                <a:sym typeface="Lexend"/>
              </a:rPr>
              <a:t>Configure settings - </a:t>
            </a:r>
            <a:endParaRPr sz="1300">
              <a:latin typeface="Lexend"/>
              <a:ea typeface="Lexend"/>
              <a:cs typeface="Lexend"/>
              <a:sym typeface="Lexend"/>
            </a:endParaRPr>
          </a:p>
          <a:p>
            <a:pPr indent="-311150" lvl="1" marL="742950" rtl="0" algn="l">
              <a:lnSpc>
                <a:spcPct val="100000"/>
              </a:lnSpc>
              <a:spcBef>
                <a:spcPts val="0"/>
              </a:spcBef>
              <a:spcAft>
                <a:spcPts val="0"/>
              </a:spcAft>
              <a:buSzPts val="1300"/>
              <a:buFont typeface="Lexend"/>
              <a:buAutoNum type="alphaLcPeriod"/>
            </a:pPr>
            <a:r>
              <a:rPr lang="en" sz="1300">
                <a:latin typeface="Lexend"/>
                <a:ea typeface="Lexend"/>
                <a:cs typeface="Lexend"/>
                <a:sym typeface="Lexend"/>
              </a:rPr>
              <a:t>Checkmark “Use default location” which should be your workspace folder in your git repository</a:t>
            </a:r>
            <a:endParaRPr sz="1300">
              <a:latin typeface="Lexend"/>
              <a:ea typeface="Lexend"/>
              <a:cs typeface="Lexend"/>
              <a:sym typeface="Lexend"/>
            </a:endParaRPr>
          </a:p>
          <a:p>
            <a:pPr indent="-311150" lvl="1" marL="742950" rtl="0" algn="l">
              <a:lnSpc>
                <a:spcPct val="100000"/>
              </a:lnSpc>
              <a:spcBef>
                <a:spcPts val="0"/>
              </a:spcBef>
              <a:spcAft>
                <a:spcPts val="0"/>
              </a:spcAft>
              <a:buSzPts val="1300"/>
              <a:buFont typeface="Lexend"/>
              <a:buAutoNum type="alphaLcPeriod"/>
            </a:pPr>
            <a:r>
              <a:rPr lang="en" sz="1300">
                <a:latin typeface="Lexend"/>
                <a:ea typeface="Lexend"/>
                <a:cs typeface="Lexend"/>
                <a:sym typeface="Lexend"/>
              </a:rPr>
              <a:t>“Use an execution environment JRE”  should have your JavaSE (e.g. “JavaSE-22”)</a:t>
            </a:r>
            <a:endParaRPr sz="1300">
              <a:latin typeface="Lexend"/>
              <a:ea typeface="Lexend"/>
              <a:cs typeface="Lexend"/>
              <a:sym typeface="Lexend"/>
            </a:endParaRPr>
          </a:p>
          <a:p>
            <a:pPr indent="-311150" lvl="1" marL="742950" rtl="0" algn="l">
              <a:lnSpc>
                <a:spcPct val="100000"/>
              </a:lnSpc>
              <a:spcBef>
                <a:spcPts val="0"/>
              </a:spcBef>
              <a:spcAft>
                <a:spcPts val="0"/>
              </a:spcAft>
              <a:buSzPts val="1300"/>
              <a:buFont typeface="Lexend"/>
              <a:buAutoNum type="alphaLcPeriod"/>
            </a:pPr>
            <a:r>
              <a:rPr lang="en" sz="1300">
                <a:latin typeface="Lexend"/>
                <a:ea typeface="Lexend"/>
                <a:cs typeface="Lexend"/>
                <a:sym typeface="Lexend"/>
              </a:rPr>
              <a:t>Project layout: checkmark “use project folder as root for sources and class files”</a:t>
            </a:r>
            <a:endParaRPr sz="1300">
              <a:latin typeface="Lexend"/>
              <a:ea typeface="Lexend"/>
              <a:cs typeface="Lexend"/>
              <a:sym typeface="Lexend"/>
            </a:endParaRPr>
          </a:p>
          <a:p>
            <a:pPr indent="-311150" lvl="1" marL="742950" rtl="0" algn="l">
              <a:lnSpc>
                <a:spcPct val="100000"/>
              </a:lnSpc>
              <a:spcBef>
                <a:spcPts val="0"/>
              </a:spcBef>
              <a:spcAft>
                <a:spcPts val="0"/>
              </a:spcAft>
              <a:buSzPts val="1300"/>
              <a:buFont typeface="Lexend"/>
              <a:buAutoNum type="alphaLcPeriod"/>
            </a:pPr>
            <a:r>
              <a:rPr lang="en" sz="1300">
                <a:latin typeface="Lexend"/>
                <a:ea typeface="Lexend"/>
                <a:cs typeface="Lexend"/>
                <a:sym typeface="Lexend"/>
              </a:rPr>
              <a:t>Module: checkmark “Create-module-info.java file” and “Generate comments”</a:t>
            </a:r>
            <a:endParaRPr sz="1300">
              <a:latin typeface="Lexend"/>
              <a:ea typeface="Lexend"/>
              <a:cs typeface="Lexend"/>
              <a:sym typeface="Lexend"/>
            </a:endParaRPr>
          </a:p>
          <a:p>
            <a:pPr indent="-311150" lvl="0" marL="457200" rtl="0" algn="l">
              <a:lnSpc>
                <a:spcPct val="115000"/>
              </a:lnSpc>
              <a:spcBef>
                <a:spcPts val="0"/>
              </a:spcBef>
              <a:spcAft>
                <a:spcPts val="0"/>
              </a:spcAft>
              <a:buSzPts val="1300"/>
              <a:buFont typeface="Lexend"/>
              <a:buAutoNum type="arabicPeriod"/>
            </a:pPr>
            <a:r>
              <a:rPr lang="en" sz="1300">
                <a:latin typeface="Lexend"/>
                <a:ea typeface="Lexend"/>
                <a:cs typeface="Lexend"/>
                <a:sym typeface="Lexend"/>
              </a:rPr>
              <a:t>Click </a:t>
            </a:r>
            <a:r>
              <a:rPr lang="en" sz="1300"/>
              <a:t>“</a:t>
            </a:r>
            <a:r>
              <a:rPr lang="en" sz="1300">
                <a:latin typeface="Lexend"/>
                <a:ea typeface="Lexend"/>
                <a:cs typeface="Lexend"/>
                <a:sym typeface="Lexend"/>
              </a:rPr>
              <a:t>finish</a:t>
            </a:r>
            <a:r>
              <a:rPr lang="en" sz="1300"/>
              <a:t>”</a:t>
            </a:r>
            <a:r>
              <a:rPr lang="en" sz="1300">
                <a:latin typeface="Lexend"/>
                <a:ea typeface="Lexend"/>
                <a:cs typeface="Lexend"/>
                <a:sym typeface="Lexend"/>
              </a:rPr>
              <a:t> to create the project</a:t>
            </a:r>
            <a:endParaRPr sz="1300">
              <a:latin typeface="Lexend"/>
              <a:ea typeface="Lexend"/>
              <a:cs typeface="Lexend"/>
              <a:sym typeface="Lexend"/>
            </a:endParaRPr>
          </a:p>
          <a:p>
            <a:pPr indent="-311150" lvl="0" marL="457200" rtl="0" algn="l">
              <a:lnSpc>
                <a:spcPct val="115000"/>
              </a:lnSpc>
              <a:spcBef>
                <a:spcPts val="0"/>
              </a:spcBef>
              <a:spcAft>
                <a:spcPts val="0"/>
              </a:spcAft>
              <a:buSzPts val="1300"/>
              <a:buFont typeface="Lexend"/>
              <a:buAutoNum type="arabicPeriod"/>
            </a:pPr>
            <a:r>
              <a:rPr lang="en" sz="1300">
                <a:latin typeface="Lexend"/>
                <a:ea typeface="Lexend"/>
                <a:cs typeface="Lexend"/>
                <a:sym typeface="Lexend"/>
              </a:rPr>
              <a:t>Check to make sure the project is in the explorer window on the left and has JRE </a:t>
            </a:r>
            <a:r>
              <a:rPr lang="en" sz="1300"/>
              <a:t>in it as shown</a:t>
            </a:r>
            <a:endParaRPr sz="1300">
              <a:latin typeface="Lexend"/>
              <a:ea typeface="Lexend"/>
              <a:cs typeface="Lexend"/>
              <a:sym typeface="Lexend"/>
            </a:endParaRPr>
          </a:p>
        </p:txBody>
      </p:sp>
      <p:sp>
        <p:nvSpPr>
          <p:cNvPr id="272" name="Google Shape;272;p14"/>
          <p:cNvSpPr/>
          <p:nvPr/>
        </p:nvSpPr>
        <p:spPr>
          <a:xfrm rot="1305016">
            <a:off x="4465951" y="1086991"/>
            <a:ext cx="1310712" cy="431519"/>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latin typeface="Lexend"/>
                <a:ea typeface="Lexend"/>
                <a:cs typeface="Lexend"/>
                <a:sym typeface="Lexend"/>
              </a:rPr>
              <a:t>Step 2</a:t>
            </a:r>
            <a:endParaRPr i="0" sz="1200" u="none" cap="none" strike="noStrike">
              <a:solidFill>
                <a:srgbClr val="000000"/>
              </a:solidFill>
              <a:latin typeface="Lexend"/>
              <a:ea typeface="Lexend"/>
              <a:cs typeface="Lexend"/>
              <a:sym typeface="Lexend"/>
            </a:endParaRPr>
          </a:p>
        </p:txBody>
      </p:sp>
      <p:sp>
        <p:nvSpPr>
          <p:cNvPr id="273" name="Google Shape;273;p14"/>
          <p:cNvSpPr/>
          <p:nvPr/>
        </p:nvSpPr>
        <p:spPr>
          <a:xfrm rot="501681">
            <a:off x="4627130" y="1580807"/>
            <a:ext cx="882986" cy="354179"/>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latin typeface="Lexend"/>
                <a:ea typeface="Lexend"/>
                <a:cs typeface="Lexend"/>
                <a:sym typeface="Lexend"/>
              </a:rPr>
              <a:t>Step 3a</a:t>
            </a:r>
            <a:endParaRPr i="0" sz="1200" u="none" cap="none" strike="noStrike">
              <a:solidFill>
                <a:srgbClr val="000000"/>
              </a:solidFill>
              <a:latin typeface="Lexend"/>
              <a:ea typeface="Lexend"/>
              <a:cs typeface="Lexend"/>
              <a:sym typeface="Lexend"/>
            </a:endParaRPr>
          </a:p>
        </p:txBody>
      </p:sp>
      <p:sp>
        <p:nvSpPr>
          <p:cNvPr id="274" name="Google Shape;274;p14"/>
          <p:cNvSpPr/>
          <p:nvPr/>
        </p:nvSpPr>
        <p:spPr>
          <a:xfrm rot="287564">
            <a:off x="4626986" y="2108539"/>
            <a:ext cx="883288" cy="354322"/>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latin typeface="Lexend"/>
                <a:ea typeface="Lexend"/>
                <a:cs typeface="Lexend"/>
                <a:sym typeface="Lexend"/>
              </a:rPr>
              <a:t>Step 3b</a:t>
            </a:r>
            <a:endParaRPr i="0" sz="1200" u="none" cap="none" strike="noStrike">
              <a:solidFill>
                <a:srgbClr val="000000"/>
              </a:solidFill>
              <a:latin typeface="Lexend"/>
              <a:ea typeface="Lexend"/>
              <a:cs typeface="Lexend"/>
              <a:sym typeface="Lexend"/>
            </a:endParaRPr>
          </a:p>
        </p:txBody>
      </p:sp>
      <p:sp>
        <p:nvSpPr>
          <p:cNvPr id="275" name="Google Shape;275;p14"/>
          <p:cNvSpPr/>
          <p:nvPr/>
        </p:nvSpPr>
        <p:spPr>
          <a:xfrm rot="592699">
            <a:off x="4679752" y="2647216"/>
            <a:ext cx="883092" cy="354175"/>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latin typeface="Lexend"/>
                <a:ea typeface="Lexend"/>
                <a:cs typeface="Lexend"/>
                <a:sym typeface="Lexend"/>
              </a:rPr>
              <a:t>Step 3c</a:t>
            </a:r>
            <a:endParaRPr i="0" sz="1200" u="none" cap="none" strike="noStrike">
              <a:solidFill>
                <a:srgbClr val="000000"/>
              </a:solidFill>
              <a:latin typeface="Lexend"/>
              <a:ea typeface="Lexend"/>
              <a:cs typeface="Lexend"/>
              <a:sym typeface="Lexend"/>
            </a:endParaRPr>
          </a:p>
        </p:txBody>
      </p:sp>
      <p:sp>
        <p:nvSpPr>
          <p:cNvPr id="276" name="Google Shape;276;p14"/>
          <p:cNvSpPr/>
          <p:nvPr/>
        </p:nvSpPr>
        <p:spPr>
          <a:xfrm rot="1756678">
            <a:off x="4481876" y="3340340"/>
            <a:ext cx="1173507" cy="330812"/>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latin typeface="Lexend"/>
                <a:ea typeface="Lexend"/>
                <a:cs typeface="Lexend"/>
                <a:sym typeface="Lexend"/>
              </a:rPr>
              <a:t>Step 3d</a:t>
            </a:r>
            <a:endParaRPr i="0" sz="1200" u="none" cap="none" strike="noStrike">
              <a:solidFill>
                <a:srgbClr val="000000"/>
              </a:solidFill>
              <a:latin typeface="Lexend"/>
              <a:ea typeface="Lexend"/>
              <a:cs typeface="Lexend"/>
              <a:sym typeface="Lexend"/>
            </a:endParaRPr>
          </a:p>
        </p:txBody>
      </p:sp>
      <p:sp>
        <p:nvSpPr>
          <p:cNvPr id="277" name="Google Shape;277;p14"/>
          <p:cNvSpPr/>
          <p:nvPr/>
        </p:nvSpPr>
        <p:spPr>
          <a:xfrm rot="-1168">
            <a:off x="7336675" y="4674453"/>
            <a:ext cx="883200" cy="354300"/>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latin typeface="Lexend"/>
                <a:ea typeface="Lexend"/>
                <a:cs typeface="Lexend"/>
                <a:sym typeface="Lexend"/>
              </a:rPr>
              <a:t>Step 4</a:t>
            </a:r>
            <a:endParaRPr i="0" sz="1200" u="none" cap="none" strike="noStrike">
              <a:solidFill>
                <a:srgbClr val="000000"/>
              </a:solidFill>
              <a:latin typeface="Lexend"/>
              <a:ea typeface="Lexend"/>
              <a:cs typeface="Lexend"/>
              <a:sym typeface="Lexend"/>
            </a:endParaRPr>
          </a:p>
        </p:txBody>
      </p:sp>
      <p:sp>
        <p:nvSpPr>
          <p:cNvPr id="278" name="Google Shape;278;p14"/>
          <p:cNvSpPr/>
          <p:nvPr/>
        </p:nvSpPr>
        <p:spPr>
          <a:xfrm>
            <a:off x="148500" y="4358300"/>
            <a:ext cx="2603100" cy="572700"/>
          </a:xfrm>
          <a:prstGeom prst="wedgeRectCallout">
            <a:avLst>
              <a:gd fmla="val 75278" name="adj1"/>
              <a:gd fmla="val -4679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latin typeface="Lexend"/>
                <a:ea typeface="Lexend"/>
                <a:cs typeface="Lexend"/>
                <a:sym typeface="Lexend"/>
              </a:rPr>
              <a:t>This creates a project folder to organize your java files</a:t>
            </a:r>
            <a:endParaRPr>
              <a:solidFill>
                <a:schemeClr val="lt2"/>
              </a:solidFill>
              <a:latin typeface="Lexend"/>
              <a:ea typeface="Lexend"/>
              <a:cs typeface="Lexend"/>
              <a:sym typeface="Lexend"/>
            </a:endParaRPr>
          </a:p>
        </p:txBody>
      </p:sp>
      <p:sp>
        <p:nvSpPr>
          <p:cNvPr id="279" name="Google Shape;279;p14"/>
          <p:cNvSpPr txBox="1"/>
          <p:nvPr>
            <p:ph type="title"/>
          </p:nvPr>
        </p:nvSpPr>
        <p:spPr>
          <a:xfrm>
            <a:off x="148500" y="0"/>
            <a:ext cx="410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Project</a:t>
            </a:r>
            <a:endParaRPr/>
          </a:p>
        </p:txBody>
      </p:sp>
      <p:pic>
        <p:nvPicPr>
          <p:cNvPr id="280" name="Google Shape;280;p14" title="Screenshot 2025-08-11 at 5.54.19 PM.png"/>
          <p:cNvPicPr preferRelativeResize="0"/>
          <p:nvPr/>
        </p:nvPicPr>
        <p:blipFill>
          <a:blip r:embed="rId5">
            <a:alphaModFix/>
          </a:blip>
          <a:stretch>
            <a:fillRect/>
          </a:stretch>
        </p:blipFill>
        <p:spPr>
          <a:xfrm>
            <a:off x="2576100" y="3809300"/>
            <a:ext cx="2603028" cy="426900"/>
          </a:xfrm>
          <a:prstGeom prst="rect">
            <a:avLst/>
          </a:prstGeom>
          <a:noFill/>
          <a:ln>
            <a:noFill/>
          </a:ln>
        </p:spPr>
      </p:pic>
      <p:sp>
        <p:nvSpPr>
          <p:cNvPr id="281" name="Google Shape;281;p14"/>
          <p:cNvSpPr/>
          <p:nvPr/>
        </p:nvSpPr>
        <p:spPr>
          <a:xfrm rot="-1168">
            <a:off x="1601575" y="3845603"/>
            <a:ext cx="883200" cy="354300"/>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latin typeface="Lexend"/>
                <a:ea typeface="Lexend"/>
                <a:cs typeface="Lexend"/>
                <a:sym typeface="Lexend"/>
              </a:rPr>
              <a:t>Step 5</a:t>
            </a:r>
            <a:endParaRPr i="0" sz="1200" u="none" cap="none" strike="noStrike">
              <a:solidFill>
                <a:srgbClr val="000000"/>
              </a:solidFill>
              <a:latin typeface="Lexend"/>
              <a:ea typeface="Lexend"/>
              <a:cs typeface="Lexend"/>
              <a:sym typeface="Lexe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15" title="Screenshot 2025-08-11 at 5.56.25 PM.png"/>
          <p:cNvPicPr preferRelativeResize="0"/>
          <p:nvPr/>
        </p:nvPicPr>
        <p:blipFill>
          <a:blip r:embed="rId3">
            <a:alphaModFix/>
          </a:blip>
          <a:stretch>
            <a:fillRect/>
          </a:stretch>
        </p:blipFill>
        <p:spPr>
          <a:xfrm>
            <a:off x="5479925" y="1127508"/>
            <a:ext cx="3653774" cy="3753493"/>
          </a:xfrm>
          <a:prstGeom prst="rect">
            <a:avLst/>
          </a:prstGeom>
          <a:noFill/>
          <a:ln>
            <a:noFill/>
          </a:ln>
        </p:spPr>
      </p:pic>
      <p:pic>
        <p:nvPicPr>
          <p:cNvPr id="287" name="Google Shape;287;p15"/>
          <p:cNvPicPr preferRelativeResize="0"/>
          <p:nvPr/>
        </p:nvPicPr>
        <p:blipFill rotWithShape="1">
          <a:blip r:embed="rId4">
            <a:alphaModFix/>
          </a:blip>
          <a:srcRect b="65986" l="0" r="0" t="0"/>
          <a:stretch/>
        </p:blipFill>
        <p:spPr>
          <a:xfrm>
            <a:off x="6548489" y="231750"/>
            <a:ext cx="2427210" cy="746101"/>
          </a:xfrm>
          <a:prstGeom prst="rect">
            <a:avLst/>
          </a:prstGeom>
          <a:noFill/>
          <a:ln>
            <a:noFill/>
          </a:ln>
        </p:spPr>
      </p:pic>
      <p:sp>
        <p:nvSpPr>
          <p:cNvPr id="288" name="Google Shape;288;p15"/>
          <p:cNvSpPr txBox="1"/>
          <p:nvPr>
            <p:ph idx="4294967295" type="subTitle"/>
          </p:nvPr>
        </p:nvSpPr>
        <p:spPr>
          <a:xfrm>
            <a:off x="120900" y="556575"/>
            <a:ext cx="5207700" cy="3831900"/>
          </a:xfrm>
          <a:prstGeom prst="rect">
            <a:avLst/>
          </a:prstGeom>
          <a:solidFill>
            <a:schemeClr val="lt1"/>
          </a:solid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Font typeface="Lexend"/>
              <a:buAutoNum type="arabicPeriod"/>
            </a:pPr>
            <a:r>
              <a:rPr lang="en" sz="1300">
                <a:latin typeface="Lexend"/>
                <a:ea typeface="Lexend"/>
                <a:cs typeface="Lexend"/>
                <a:sym typeface="Lexend"/>
              </a:rPr>
              <a:t>Select the project folder you want to create it in - in the package explorer on the left, click on your project to highlight it</a:t>
            </a:r>
            <a:endParaRPr sz="1300">
              <a:latin typeface="Lexend"/>
              <a:ea typeface="Lexend"/>
              <a:cs typeface="Lexend"/>
              <a:sym typeface="Lexend"/>
            </a:endParaRPr>
          </a:p>
          <a:p>
            <a:pPr indent="-311150" lvl="0" marL="457200" rtl="0" algn="l">
              <a:lnSpc>
                <a:spcPct val="115000"/>
              </a:lnSpc>
              <a:spcBef>
                <a:spcPts val="0"/>
              </a:spcBef>
              <a:spcAft>
                <a:spcPts val="0"/>
              </a:spcAft>
              <a:buSzPts val="1300"/>
              <a:buFont typeface="Lexend"/>
              <a:buAutoNum type="arabicPeriod"/>
            </a:pPr>
            <a:r>
              <a:rPr lang="en" sz="1300">
                <a:latin typeface="Lexend"/>
                <a:ea typeface="Lexend"/>
                <a:cs typeface="Lexend"/>
                <a:sym typeface="Lexend"/>
              </a:rPr>
              <a:t>Create a new class - click file &gt; new &gt; class</a:t>
            </a:r>
            <a:endParaRPr sz="1300">
              <a:latin typeface="Lexend"/>
              <a:ea typeface="Lexend"/>
              <a:cs typeface="Lexend"/>
              <a:sym typeface="Lexend"/>
            </a:endParaRPr>
          </a:p>
          <a:p>
            <a:pPr indent="-311150" lvl="0" marL="457200" rtl="0" algn="l">
              <a:lnSpc>
                <a:spcPct val="115000"/>
              </a:lnSpc>
              <a:spcBef>
                <a:spcPts val="0"/>
              </a:spcBef>
              <a:spcAft>
                <a:spcPts val="0"/>
              </a:spcAft>
              <a:buSzPts val="1300"/>
              <a:buFont typeface="Lexend"/>
              <a:buAutoNum type="arabicPeriod"/>
            </a:pPr>
            <a:r>
              <a:rPr lang="en" sz="1300">
                <a:latin typeface="Lexend"/>
                <a:ea typeface="Lexend"/>
                <a:cs typeface="Lexend"/>
                <a:sym typeface="Lexend"/>
              </a:rPr>
              <a:t>Configure settings -</a:t>
            </a:r>
            <a:endParaRPr sz="1300">
              <a:latin typeface="Lexend"/>
              <a:ea typeface="Lexend"/>
              <a:cs typeface="Lexend"/>
              <a:sym typeface="Lexend"/>
            </a:endParaRPr>
          </a:p>
          <a:p>
            <a:pPr indent="-400050" lvl="1" marL="914400" rtl="0" algn="l">
              <a:lnSpc>
                <a:spcPct val="115000"/>
              </a:lnSpc>
              <a:spcBef>
                <a:spcPts val="0"/>
              </a:spcBef>
              <a:spcAft>
                <a:spcPts val="0"/>
              </a:spcAft>
              <a:buSzPts val="1300"/>
              <a:buFont typeface="Lexend"/>
              <a:buAutoNum type="alphaLcPeriod"/>
            </a:pPr>
            <a:r>
              <a:rPr lang="en" sz="1300">
                <a:latin typeface="Lexend"/>
                <a:ea typeface="Lexend"/>
                <a:cs typeface="Lexend"/>
                <a:sym typeface="Lexend"/>
              </a:rPr>
              <a:t>Source folder should be set, if not, select the project folder you want it to go in </a:t>
            </a:r>
            <a:endParaRPr sz="1300">
              <a:latin typeface="Lexend"/>
              <a:ea typeface="Lexend"/>
              <a:cs typeface="Lexend"/>
              <a:sym typeface="Lexend"/>
            </a:endParaRPr>
          </a:p>
          <a:p>
            <a:pPr indent="-400050" lvl="1" marL="914400" rtl="0" algn="l">
              <a:lnSpc>
                <a:spcPct val="115000"/>
              </a:lnSpc>
              <a:spcBef>
                <a:spcPts val="0"/>
              </a:spcBef>
              <a:spcAft>
                <a:spcPts val="0"/>
              </a:spcAft>
              <a:buSzPts val="1300"/>
              <a:buFont typeface="Lexend"/>
              <a:buAutoNum type="alphaLcPeriod"/>
            </a:pPr>
            <a:r>
              <a:rPr lang="en" sz="1300">
                <a:latin typeface="Lexend"/>
                <a:ea typeface="Lexend"/>
                <a:cs typeface="Lexend"/>
                <a:sym typeface="Lexend"/>
              </a:rPr>
              <a:t>Package should be empty, if not, delete the package</a:t>
            </a:r>
            <a:endParaRPr sz="1300">
              <a:latin typeface="Lexend"/>
              <a:ea typeface="Lexend"/>
              <a:cs typeface="Lexend"/>
              <a:sym typeface="Lexend"/>
            </a:endParaRPr>
          </a:p>
          <a:p>
            <a:pPr indent="-400050" lvl="1" marL="914400" rtl="0" algn="l">
              <a:lnSpc>
                <a:spcPct val="115000"/>
              </a:lnSpc>
              <a:spcBef>
                <a:spcPts val="0"/>
              </a:spcBef>
              <a:spcAft>
                <a:spcPts val="0"/>
              </a:spcAft>
              <a:buSzPts val="1300"/>
              <a:buFont typeface="Lexend"/>
              <a:buAutoNum type="alphaLcPeriod"/>
            </a:pPr>
            <a:r>
              <a:rPr lang="en" sz="1300">
                <a:latin typeface="Lexend"/>
                <a:ea typeface="Lexend"/>
                <a:cs typeface="Lexend"/>
                <a:sym typeface="Lexend"/>
              </a:rPr>
              <a:t>Enter a name for your class (e.g., GEM01Calculation)</a:t>
            </a:r>
            <a:endParaRPr sz="1300">
              <a:latin typeface="Lexend"/>
              <a:ea typeface="Lexend"/>
              <a:cs typeface="Lexend"/>
              <a:sym typeface="Lexend"/>
            </a:endParaRPr>
          </a:p>
          <a:p>
            <a:pPr indent="-311150" lvl="1" marL="914400" rtl="0" algn="l">
              <a:lnSpc>
                <a:spcPct val="100000"/>
              </a:lnSpc>
              <a:spcBef>
                <a:spcPts val="0"/>
              </a:spcBef>
              <a:spcAft>
                <a:spcPts val="0"/>
              </a:spcAft>
              <a:buSzPts val="1300"/>
              <a:buFont typeface="Lexend"/>
              <a:buAutoNum type="alphaLcPeriod"/>
            </a:pPr>
            <a:r>
              <a:rPr lang="en" sz="1300">
                <a:latin typeface="Lexend"/>
                <a:ea typeface="Lexend"/>
                <a:cs typeface="Lexend"/>
                <a:sym typeface="Lexend"/>
              </a:rPr>
              <a:t>Modifiers: checkmark “public” and “package”</a:t>
            </a:r>
            <a:endParaRPr sz="1300">
              <a:latin typeface="Lexend"/>
              <a:ea typeface="Lexend"/>
              <a:cs typeface="Lexend"/>
              <a:sym typeface="Lexend"/>
            </a:endParaRPr>
          </a:p>
          <a:p>
            <a:pPr indent="-311150" lvl="1" marL="914400" rtl="0" algn="l">
              <a:lnSpc>
                <a:spcPct val="100000"/>
              </a:lnSpc>
              <a:spcBef>
                <a:spcPts val="0"/>
              </a:spcBef>
              <a:spcAft>
                <a:spcPts val="0"/>
              </a:spcAft>
              <a:buSzPts val="1300"/>
              <a:buFont typeface="Lexend"/>
              <a:buAutoNum type="alphaLcPeriod"/>
            </a:pPr>
            <a:r>
              <a:rPr lang="en" sz="1300">
                <a:latin typeface="Lexend"/>
                <a:ea typeface="Lexend"/>
                <a:cs typeface="Lexend"/>
                <a:sym typeface="Lexend"/>
              </a:rPr>
              <a:t>Method stubs: checkmark “public static void main(String[] args)</a:t>
            </a:r>
            <a:endParaRPr sz="1300">
              <a:latin typeface="Lexend"/>
              <a:ea typeface="Lexend"/>
              <a:cs typeface="Lexend"/>
              <a:sym typeface="Lexend"/>
            </a:endParaRPr>
          </a:p>
          <a:p>
            <a:pPr indent="-311150" lvl="1" marL="914400" rtl="0" algn="l">
              <a:lnSpc>
                <a:spcPct val="100000"/>
              </a:lnSpc>
              <a:spcBef>
                <a:spcPts val="0"/>
              </a:spcBef>
              <a:spcAft>
                <a:spcPts val="0"/>
              </a:spcAft>
              <a:buSzPts val="1300"/>
              <a:buFont typeface="Lexend"/>
              <a:buAutoNum type="alphaLcPeriod"/>
            </a:pPr>
            <a:r>
              <a:rPr lang="en" sz="1300">
                <a:latin typeface="Lexend"/>
                <a:ea typeface="Lexend"/>
                <a:cs typeface="Lexend"/>
                <a:sym typeface="Lexend"/>
              </a:rPr>
              <a:t>Comments: checkmark “generate comments” </a:t>
            </a:r>
            <a:endParaRPr sz="1300">
              <a:latin typeface="Lexend"/>
              <a:ea typeface="Lexend"/>
              <a:cs typeface="Lexend"/>
              <a:sym typeface="Lexend"/>
            </a:endParaRPr>
          </a:p>
          <a:p>
            <a:pPr indent="-311150" lvl="0" marL="457200" rtl="0" algn="l">
              <a:lnSpc>
                <a:spcPct val="115000"/>
              </a:lnSpc>
              <a:spcBef>
                <a:spcPts val="0"/>
              </a:spcBef>
              <a:spcAft>
                <a:spcPts val="0"/>
              </a:spcAft>
              <a:buSzPts val="1300"/>
              <a:buFont typeface="Lexend"/>
              <a:buAutoNum type="arabicPeriod"/>
            </a:pPr>
            <a:r>
              <a:rPr lang="en" sz="1300">
                <a:latin typeface="Lexend"/>
                <a:ea typeface="Lexend"/>
                <a:cs typeface="Lexend"/>
                <a:sym typeface="Lexend"/>
              </a:rPr>
              <a:t>Click finish to create the class </a:t>
            </a:r>
            <a:endParaRPr sz="1300">
              <a:latin typeface="Lexend"/>
              <a:ea typeface="Lexend"/>
              <a:cs typeface="Lexend"/>
              <a:sym typeface="Lexend"/>
            </a:endParaRPr>
          </a:p>
          <a:p>
            <a:pPr indent="-311150" lvl="0" marL="457200" rtl="0" algn="l">
              <a:lnSpc>
                <a:spcPct val="115000"/>
              </a:lnSpc>
              <a:spcBef>
                <a:spcPts val="0"/>
              </a:spcBef>
              <a:spcAft>
                <a:spcPts val="0"/>
              </a:spcAft>
              <a:buSzPts val="1300"/>
              <a:buFont typeface="Lexend"/>
              <a:buAutoNum type="arabicPeriod"/>
            </a:pPr>
            <a:r>
              <a:rPr lang="en" sz="1300"/>
              <a:t>This create your java file with class and main method</a:t>
            </a:r>
            <a:endParaRPr sz="1300">
              <a:latin typeface="Lexend"/>
              <a:ea typeface="Lexend"/>
              <a:cs typeface="Lexend"/>
              <a:sym typeface="Lexend"/>
            </a:endParaRPr>
          </a:p>
        </p:txBody>
      </p:sp>
      <p:sp>
        <p:nvSpPr>
          <p:cNvPr id="289" name="Google Shape;289;p15"/>
          <p:cNvSpPr/>
          <p:nvPr/>
        </p:nvSpPr>
        <p:spPr>
          <a:xfrm>
            <a:off x="5285450" y="508250"/>
            <a:ext cx="1099800" cy="354600"/>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latin typeface="Lexend"/>
                <a:ea typeface="Lexend"/>
                <a:cs typeface="Lexend"/>
                <a:sym typeface="Lexend"/>
              </a:rPr>
              <a:t>Step 1</a:t>
            </a:r>
            <a:endParaRPr i="0" sz="1200" u="none" cap="none" strike="noStrike">
              <a:solidFill>
                <a:srgbClr val="000000"/>
              </a:solidFill>
              <a:latin typeface="Lexend"/>
              <a:ea typeface="Lexend"/>
              <a:cs typeface="Lexend"/>
              <a:sym typeface="Lexend"/>
            </a:endParaRPr>
          </a:p>
        </p:txBody>
      </p:sp>
      <p:sp>
        <p:nvSpPr>
          <p:cNvPr id="290" name="Google Shape;290;p15"/>
          <p:cNvSpPr/>
          <p:nvPr/>
        </p:nvSpPr>
        <p:spPr>
          <a:xfrm rot="-485667">
            <a:off x="6962552" y="797840"/>
            <a:ext cx="1022689" cy="311453"/>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latin typeface="Lexend"/>
                <a:ea typeface="Lexend"/>
                <a:cs typeface="Lexend"/>
                <a:sym typeface="Lexend"/>
              </a:rPr>
              <a:t>Step 2</a:t>
            </a:r>
            <a:endParaRPr i="0" sz="1200" u="none" cap="none" strike="noStrike">
              <a:solidFill>
                <a:srgbClr val="000000"/>
              </a:solidFill>
              <a:latin typeface="Lexend"/>
              <a:ea typeface="Lexend"/>
              <a:cs typeface="Lexend"/>
              <a:sym typeface="Lexend"/>
            </a:endParaRPr>
          </a:p>
        </p:txBody>
      </p:sp>
      <p:sp>
        <p:nvSpPr>
          <p:cNvPr id="291" name="Google Shape;291;p15"/>
          <p:cNvSpPr/>
          <p:nvPr/>
        </p:nvSpPr>
        <p:spPr>
          <a:xfrm rot="1242">
            <a:off x="4660125" y="1668950"/>
            <a:ext cx="830100" cy="354300"/>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latin typeface="Lexend"/>
                <a:ea typeface="Lexend"/>
                <a:cs typeface="Lexend"/>
                <a:sym typeface="Lexend"/>
              </a:rPr>
              <a:t>Step 3a </a:t>
            </a:r>
            <a:endParaRPr i="0" sz="1200" u="none" cap="none" strike="noStrike">
              <a:solidFill>
                <a:srgbClr val="000000"/>
              </a:solidFill>
              <a:latin typeface="Lexend"/>
              <a:ea typeface="Lexend"/>
              <a:cs typeface="Lexend"/>
              <a:sym typeface="Lexend"/>
            </a:endParaRPr>
          </a:p>
        </p:txBody>
      </p:sp>
      <p:sp>
        <p:nvSpPr>
          <p:cNvPr id="292" name="Google Shape;292;p15"/>
          <p:cNvSpPr/>
          <p:nvPr/>
        </p:nvSpPr>
        <p:spPr>
          <a:xfrm rot="-771765">
            <a:off x="4625754" y="2000400"/>
            <a:ext cx="898856" cy="317818"/>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latin typeface="Lexend"/>
                <a:ea typeface="Lexend"/>
                <a:cs typeface="Lexend"/>
                <a:sym typeface="Lexend"/>
              </a:rPr>
              <a:t>Step 3b</a:t>
            </a:r>
            <a:endParaRPr i="0" sz="1200" u="none" cap="none" strike="noStrike">
              <a:solidFill>
                <a:srgbClr val="000000"/>
              </a:solidFill>
              <a:latin typeface="Lexend"/>
              <a:ea typeface="Lexend"/>
              <a:cs typeface="Lexend"/>
              <a:sym typeface="Lexend"/>
            </a:endParaRPr>
          </a:p>
        </p:txBody>
      </p:sp>
      <p:sp>
        <p:nvSpPr>
          <p:cNvPr id="293" name="Google Shape;293;p15"/>
          <p:cNvSpPr/>
          <p:nvPr/>
        </p:nvSpPr>
        <p:spPr>
          <a:xfrm rot="-514298">
            <a:off x="3967820" y="2524185"/>
            <a:ext cx="1497527" cy="308830"/>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latin typeface="Lexend"/>
                <a:ea typeface="Lexend"/>
                <a:cs typeface="Lexend"/>
                <a:sym typeface="Lexend"/>
              </a:rPr>
              <a:t>Step 3c</a:t>
            </a:r>
            <a:endParaRPr i="0" sz="1200" u="none" cap="none" strike="noStrike">
              <a:solidFill>
                <a:srgbClr val="000000"/>
              </a:solidFill>
              <a:latin typeface="Lexend"/>
              <a:ea typeface="Lexend"/>
              <a:cs typeface="Lexend"/>
              <a:sym typeface="Lexend"/>
            </a:endParaRPr>
          </a:p>
        </p:txBody>
      </p:sp>
      <p:sp>
        <p:nvSpPr>
          <p:cNvPr id="294" name="Google Shape;294;p15"/>
          <p:cNvSpPr/>
          <p:nvPr/>
        </p:nvSpPr>
        <p:spPr>
          <a:xfrm rot="-840901">
            <a:off x="4836577" y="2842713"/>
            <a:ext cx="982342" cy="323058"/>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latin typeface="Lexend"/>
                <a:ea typeface="Lexend"/>
                <a:cs typeface="Lexend"/>
                <a:sym typeface="Lexend"/>
              </a:rPr>
              <a:t>Step 3d</a:t>
            </a:r>
            <a:endParaRPr i="0" sz="1200" u="none" cap="none" strike="noStrike">
              <a:solidFill>
                <a:srgbClr val="000000"/>
              </a:solidFill>
              <a:latin typeface="Lexend"/>
              <a:ea typeface="Lexend"/>
              <a:cs typeface="Lexend"/>
              <a:sym typeface="Lexend"/>
            </a:endParaRPr>
          </a:p>
        </p:txBody>
      </p:sp>
      <p:sp>
        <p:nvSpPr>
          <p:cNvPr id="295" name="Google Shape;295;p15"/>
          <p:cNvSpPr/>
          <p:nvPr/>
        </p:nvSpPr>
        <p:spPr>
          <a:xfrm rot="-1168">
            <a:off x="7032300" y="4460953"/>
            <a:ext cx="883200" cy="354300"/>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latin typeface="Lexend"/>
                <a:ea typeface="Lexend"/>
                <a:cs typeface="Lexend"/>
                <a:sym typeface="Lexend"/>
              </a:rPr>
              <a:t>Step 4</a:t>
            </a:r>
            <a:endParaRPr i="0" sz="1200" u="none" cap="none" strike="noStrike">
              <a:solidFill>
                <a:srgbClr val="000000"/>
              </a:solidFill>
              <a:latin typeface="Lexend"/>
              <a:ea typeface="Lexend"/>
              <a:cs typeface="Lexend"/>
              <a:sym typeface="Lexend"/>
            </a:endParaRPr>
          </a:p>
        </p:txBody>
      </p:sp>
      <p:sp>
        <p:nvSpPr>
          <p:cNvPr id="296" name="Google Shape;296;p15"/>
          <p:cNvSpPr/>
          <p:nvPr/>
        </p:nvSpPr>
        <p:spPr>
          <a:xfrm rot="-1242">
            <a:off x="4718475" y="3455907"/>
            <a:ext cx="830100" cy="354300"/>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latin typeface="Lexend"/>
                <a:ea typeface="Lexend"/>
                <a:cs typeface="Lexend"/>
                <a:sym typeface="Lexend"/>
              </a:rPr>
              <a:t>Step 3e</a:t>
            </a:r>
            <a:endParaRPr i="0" sz="1200" u="none" cap="none" strike="noStrike">
              <a:solidFill>
                <a:srgbClr val="000000"/>
              </a:solidFill>
              <a:latin typeface="Lexend"/>
              <a:ea typeface="Lexend"/>
              <a:cs typeface="Lexend"/>
              <a:sym typeface="Lexend"/>
            </a:endParaRPr>
          </a:p>
        </p:txBody>
      </p:sp>
      <p:sp>
        <p:nvSpPr>
          <p:cNvPr id="297" name="Google Shape;297;p15"/>
          <p:cNvSpPr/>
          <p:nvPr/>
        </p:nvSpPr>
        <p:spPr>
          <a:xfrm rot="-1207">
            <a:off x="5210086" y="4124051"/>
            <a:ext cx="854700" cy="336600"/>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latin typeface="Lexend"/>
                <a:ea typeface="Lexend"/>
                <a:cs typeface="Lexend"/>
                <a:sym typeface="Lexend"/>
              </a:rPr>
              <a:t>Step 3f</a:t>
            </a:r>
            <a:endParaRPr i="0" sz="1200" u="none" cap="none" strike="noStrike">
              <a:solidFill>
                <a:srgbClr val="000000"/>
              </a:solidFill>
              <a:latin typeface="Lexend"/>
              <a:ea typeface="Lexend"/>
              <a:cs typeface="Lexend"/>
              <a:sym typeface="Lexend"/>
            </a:endParaRPr>
          </a:p>
        </p:txBody>
      </p:sp>
      <p:sp>
        <p:nvSpPr>
          <p:cNvPr id="298" name="Google Shape;298;p15"/>
          <p:cNvSpPr txBox="1"/>
          <p:nvPr>
            <p:ph type="title"/>
          </p:nvPr>
        </p:nvSpPr>
        <p:spPr>
          <a:xfrm>
            <a:off x="120900" y="30750"/>
            <a:ext cx="642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Class &amp; Java File</a:t>
            </a:r>
            <a:endParaRPr/>
          </a:p>
        </p:txBody>
      </p:sp>
      <p:pic>
        <p:nvPicPr>
          <p:cNvPr id="299" name="Google Shape;299;p15" title="Screenshot 2025-08-11 at 6.00.04 PM.png"/>
          <p:cNvPicPr preferRelativeResize="0"/>
          <p:nvPr/>
        </p:nvPicPr>
        <p:blipFill>
          <a:blip r:embed="rId5">
            <a:alphaModFix/>
          </a:blip>
          <a:stretch>
            <a:fillRect/>
          </a:stretch>
        </p:blipFill>
        <p:spPr>
          <a:xfrm>
            <a:off x="1258300" y="4388475"/>
            <a:ext cx="3401830" cy="696650"/>
          </a:xfrm>
          <a:prstGeom prst="rect">
            <a:avLst/>
          </a:prstGeom>
          <a:solidFill>
            <a:srgbClr val="00FFFF"/>
          </a:solidFill>
          <a:ln>
            <a:noFill/>
          </a:ln>
        </p:spPr>
      </p:pic>
      <p:sp>
        <p:nvSpPr>
          <p:cNvPr id="300" name="Google Shape;300;p15"/>
          <p:cNvSpPr/>
          <p:nvPr/>
        </p:nvSpPr>
        <p:spPr>
          <a:xfrm rot="-1168">
            <a:off x="305125" y="4388628"/>
            <a:ext cx="883200" cy="354300"/>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latin typeface="Lexend"/>
                <a:ea typeface="Lexend"/>
                <a:cs typeface="Lexend"/>
                <a:sym typeface="Lexend"/>
              </a:rPr>
              <a:t>Step 5</a:t>
            </a:r>
            <a:endParaRPr i="0" sz="1200" u="none" cap="none" strike="noStrike">
              <a:solidFill>
                <a:srgbClr val="000000"/>
              </a:solidFill>
              <a:latin typeface="Lexend"/>
              <a:ea typeface="Lexend"/>
              <a:cs typeface="Lexend"/>
              <a:sym typeface="Lexen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16" title="Screenshot 2025-08-11 at 6.02.57 PM.png"/>
          <p:cNvPicPr preferRelativeResize="0"/>
          <p:nvPr/>
        </p:nvPicPr>
        <p:blipFill>
          <a:blip r:embed="rId3">
            <a:alphaModFix/>
          </a:blip>
          <a:stretch>
            <a:fillRect/>
          </a:stretch>
        </p:blipFill>
        <p:spPr>
          <a:xfrm>
            <a:off x="2341575" y="1341425"/>
            <a:ext cx="6590176" cy="3590875"/>
          </a:xfrm>
          <a:prstGeom prst="rect">
            <a:avLst/>
          </a:prstGeom>
          <a:noFill/>
          <a:ln>
            <a:noFill/>
          </a:ln>
        </p:spPr>
      </p:pic>
      <p:sp>
        <p:nvSpPr>
          <p:cNvPr id="306" name="Google Shape;306;p16"/>
          <p:cNvSpPr txBox="1"/>
          <p:nvPr>
            <p:ph type="title"/>
          </p:nvPr>
        </p:nvSpPr>
        <p:spPr>
          <a:xfrm>
            <a:off x="293550" y="957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Navigating Java Perspective</a:t>
            </a:r>
            <a:endParaRPr/>
          </a:p>
        </p:txBody>
      </p:sp>
      <p:sp>
        <p:nvSpPr>
          <p:cNvPr id="307" name="Google Shape;307;p16"/>
          <p:cNvSpPr txBox="1"/>
          <p:nvPr>
            <p:ph idx="1" type="body"/>
          </p:nvPr>
        </p:nvSpPr>
        <p:spPr>
          <a:xfrm>
            <a:off x="293550" y="668427"/>
            <a:ext cx="88506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Running your code </a:t>
            </a:r>
            <a:endParaRPr/>
          </a:p>
        </p:txBody>
      </p:sp>
      <p:sp>
        <p:nvSpPr>
          <p:cNvPr id="308" name="Google Shape;308;p16"/>
          <p:cNvSpPr/>
          <p:nvPr/>
        </p:nvSpPr>
        <p:spPr>
          <a:xfrm>
            <a:off x="1241775" y="1257938"/>
            <a:ext cx="1099800" cy="354600"/>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latin typeface="Lexend"/>
                <a:ea typeface="Lexend"/>
                <a:cs typeface="Lexend"/>
                <a:sym typeface="Lexend"/>
              </a:rPr>
              <a:t>Menus</a:t>
            </a:r>
            <a:endParaRPr i="0" sz="1200" u="none" cap="none" strike="noStrike">
              <a:solidFill>
                <a:srgbClr val="000000"/>
              </a:solidFill>
              <a:latin typeface="Lexend"/>
              <a:ea typeface="Lexend"/>
              <a:cs typeface="Lexend"/>
              <a:sym typeface="Lexend"/>
            </a:endParaRPr>
          </a:p>
        </p:txBody>
      </p:sp>
      <p:sp>
        <p:nvSpPr>
          <p:cNvPr id="309" name="Google Shape;309;p16"/>
          <p:cNvSpPr/>
          <p:nvPr/>
        </p:nvSpPr>
        <p:spPr>
          <a:xfrm>
            <a:off x="7032650" y="1341425"/>
            <a:ext cx="1099800" cy="354600"/>
          </a:xfrm>
          <a:prstGeom prst="lef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Lexend"/>
                <a:ea typeface="Lexend"/>
                <a:cs typeface="Lexend"/>
                <a:sym typeface="Lexend"/>
              </a:rPr>
              <a:t>Toolbar</a:t>
            </a:r>
            <a:endParaRPr>
              <a:solidFill>
                <a:schemeClr val="lt1"/>
              </a:solidFill>
              <a:latin typeface="Lexend"/>
              <a:ea typeface="Lexend"/>
              <a:cs typeface="Lexend"/>
              <a:sym typeface="Lexend"/>
            </a:endParaRPr>
          </a:p>
        </p:txBody>
      </p:sp>
      <p:sp>
        <p:nvSpPr>
          <p:cNvPr id="310" name="Google Shape;310;p16"/>
          <p:cNvSpPr/>
          <p:nvPr/>
        </p:nvSpPr>
        <p:spPr>
          <a:xfrm>
            <a:off x="289200" y="2115275"/>
            <a:ext cx="1868100" cy="301800"/>
          </a:xfrm>
          <a:prstGeom prst="rightArrowCallout">
            <a:avLst>
              <a:gd fmla="val 25000" name="adj1"/>
              <a:gd fmla="val 25000" name="adj2"/>
              <a:gd fmla="val 25000" name="adj3"/>
              <a:gd fmla="val 89520" name="adj4"/>
            </a:avLst>
          </a:prstGeom>
          <a:solidFill>
            <a:srgbClr val="00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Lexend"/>
                <a:ea typeface="Lexend"/>
                <a:cs typeface="Lexend"/>
                <a:sym typeface="Lexend"/>
              </a:rPr>
              <a:t>Project Folders</a:t>
            </a:r>
            <a:endParaRPr sz="1200">
              <a:solidFill>
                <a:schemeClr val="lt1"/>
              </a:solidFill>
              <a:latin typeface="Lexend"/>
              <a:ea typeface="Lexend"/>
              <a:cs typeface="Lexend"/>
              <a:sym typeface="Lexend"/>
            </a:endParaRPr>
          </a:p>
        </p:txBody>
      </p:sp>
      <p:sp>
        <p:nvSpPr>
          <p:cNvPr id="311" name="Google Shape;311;p16"/>
          <p:cNvSpPr/>
          <p:nvPr/>
        </p:nvSpPr>
        <p:spPr>
          <a:xfrm>
            <a:off x="0" y="2485700"/>
            <a:ext cx="2446500" cy="572700"/>
          </a:xfrm>
          <a:prstGeom prst="rightArrowCallout">
            <a:avLst>
              <a:gd fmla="val 25000" name="adj1"/>
              <a:gd fmla="val 25000" name="adj2"/>
              <a:gd fmla="val 25000" name="adj3"/>
              <a:gd fmla="val 90121" name="adj4"/>
            </a:avLst>
          </a:prstGeom>
          <a:solidFill>
            <a:srgbClr val="00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Lexend"/>
                <a:ea typeface="Lexend"/>
                <a:cs typeface="Lexend"/>
                <a:sym typeface="Lexend"/>
              </a:rPr>
              <a:t>Project contain JRE System and  java files</a:t>
            </a:r>
            <a:endParaRPr sz="1200">
              <a:solidFill>
                <a:schemeClr val="lt1"/>
              </a:solidFill>
              <a:latin typeface="Lexend"/>
              <a:ea typeface="Lexend"/>
              <a:cs typeface="Lexend"/>
              <a:sym typeface="Lexend"/>
            </a:endParaRPr>
          </a:p>
        </p:txBody>
      </p:sp>
      <p:sp>
        <p:nvSpPr>
          <p:cNvPr id="312" name="Google Shape;312;p16"/>
          <p:cNvSpPr/>
          <p:nvPr/>
        </p:nvSpPr>
        <p:spPr>
          <a:xfrm>
            <a:off x="742125" y="1744850"/>
            <a:ext cx="1868100" cy="301800"/>
          </a:xfrm>
          <a:prstGeom prst="rightArrowCallout">
            <a:avLst>
              <a:gd fmla="val 25000" name="adj1"/>
              <a:gd fmla="val 25000" name="adj2"/>
              <a:gd fmla="val 25000" name="adj3"/>
              <a:gd fmla="val 89520" name="adj4"/>
            </a:avLst>
          </a:prstGeom>
          <a:solidFill>
            <a:srgbClr val="00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Lexend"/>
                <a:ea typeface="Lexend"/>
                <a:cs typeface="Lexend"/>
                <a:sym typeface="Lexend"/>
              </a:rPr>
              <a:t>Project Explore</a:t>
            </a:r>
            <a:endParaRPr sz="1200">
              <a:solidFill>
                <a:schemeClr val="lt1"/>
              </a:solidFill>
              <a:latin typeface="Lexend"/>
              <a:ea typeface="Lexend"/>
              <a:cs typeface="Lexend"/>
              <a:sym typeface="Lexend"/>
            </a:endParaRPr>
          </a:p>
        </p:txBody>
      </p:sp>
      <p:sp>
        <p:nvSpPr>
          <p:cNvPr id="313" name="Google Shape;313;p16"/>
          <p:cNvSpPr/>
          <p:nvPr/>
        </p:nvSpPr>
        <p:spPr>
          <a:xfrm>
            <a:off x="1778775" y="4642400"/>
            <a:ext cx="1868100" cy="354600"/>
          </a:xfrm>
          <a:prstGeom prst="rightArrowCallout">
            <a:avLst>
              <a:gd fmla="val 25000" name="adj1"/>
              <a:gd fmla="val 25000" name="adj2"/>
              <a:gd fmla="val 25000" name="adj3"/>
              <a:gd fmla="val 90121" name="adj4"/>
            </a:avLst>
          </a:prstGeom>
          <a:solidFill>
            <a:srgbClr val="00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Lexend"/>
                <a:ea typeface="Lexend"/>
                <a:cs typeface="Lexend"/>
                <a:sym typeface="Lexend"/>
              </a:rPr>
              <a:t>Console display</a:t>
            </a:r>
            <a:endParaRPr sz="1200">
              <a:solidFill>
                <a:schemeClr val="lt1"/>
              </a:solidFill>
              <a:latin typeface="Lexend"/>
              <a:ea typeface="Lexend"/>
              <a:cs typeface="Lexend"/>
              <a:sym typeface="Lexend"/>
            </a:endParaRPr>
          </a:p>
        </p:txBody>
      </p:sp>
      <p:sp>
        <p:nvSpPr>
          <p:cNvPr id="314" name="Google Shape;314;p16"/>
          <p:cNvSpPr/>
          <p:nvPr/>
        </p:nvSpPr>
        <p:spPr>
          <a:xfrm>
            <a:off x="4692800" y="4011325"/>
            <a:ext cx="1391100" cy="457200"/>
          </a:xfrm>
          <a:prstGeom prst="downArrowCallout">
            <a:avLst>
              <a:gd fmla="val 25000" name="adj1"/>
              <a:gd fmla="val 25000" name="adj2"/>
              <a:gd fmla="val 25000" name="adj3"/>
              <a:gd fmla="val 64977" name="adj4"/>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tamaran"/>
                <a:ea typeface="Catamaran"/>
                <a:cs typeface="Catamaran"/>
                <a:sym typeface="Catamaran"/>
              </a:rPr>
              <a:t>Console Tab</a:t>
            </a:r>
            <a:endParaRPr>
              <a:latin typeface="Catamaran"/>
              <a:ea typeface="Catamaran"/>
              <a:cs typeface="Catamaran"/>
              <a:sym typeface="Catamaran"/>
            </a:endParaRPr>
          </a:p>
        </p:txBody>
      </p:sp>
      <p:sp>
        <p:nvSpPr>
          <p:cNvPr id="315" name="Google Shape;315;p16"/>
          <p:cNvSpPr/>
          <p:nvPr/>
        </p:nvSpPr>
        <p:spPr>
          <a:xfrm>
            <a:off x="6083900" y="2369025"/>
            <a:ext cx="1574400" cy="457200"/>
          </a:xfrm>
          <a:prstGeom prst="leftArrowCallout">
            <a:avLst>
              <a:gd fmla="val 25000" name="adj1"/>
              <a:gd fmla="val 25000" name="adj2"/>
              <a:gd fmla="val 25000" name="adj3"/>
              <a:gd fmla="val 74659" name="adj4"/>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exend"/>
                <a:ea typeface="Lexend"/>
                <a:cs typeface="Lexend"/>
                <a:sym typeface="Lexend"/>
              </a:rPr>
              <a:t>Edit code</a:t>
            </a:r>
            <a:endParaRPr>
              <a:latin typeface="Lexend"/>
              <a:ea typeface="Lexend"/>
              <a:cs typeface="Lexend"/>
              <a:sym typeface="Lexend"/>
            </a:endParaRPr>
          </a:p>
        </p:txBody>
      </p:sp>
      <p:sp>
        <p:nvSpPr>
          <p:cNvPr id="316" name="Google Shape;316;p16"/>
          <p:cNvSpPr/>
          <p:nvPr/>
        </p:nvSpPr>
        <p:spPr>
          <a:xfrm>
            <a:off x="2990525" y="1125625"/>
            <a:ext cx="1391100" cy="457200"/>
          </a:xfrm>
          <a:prstGeom prst="downArrowCallout">
            <a:avLst>
              <a:gd fmla="val 25000" name="adj1"/>
              <a:gd fmla="val 25000" name="adj2"/>
              <a:gd fmla="val 25000" name="adj3"/>
              <a:gd fmla="val 64977" name="adj4"/>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tamaran"/>
                <a:ea typeface="Catamaran"/>
                <a:cs typeface="Catamaran"/>
                <a:sym typeface="Catamaran"/>
              </a:rPr>
              <a:t>Run Program</a:t>
            </a:r>
            <a:endParaRPr>
              <a:latin typeface="Catamaran"/>
              <a:ea typeface="Catamaran"/>
              <a:cs typeface="Catamaran"/>
              <a:sym typeface="Catamar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17"/>
          <p:cNvSpPr txBox="1"/>
          <p:nvPr>
            <p:ph type="title"/>
          </p:nvPr>
        </p:nvSpPr>
        <p:spPr>
          <a:xfrm>
            <a:off x="293550" y="957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Edit, Run and Compile</a:t>
            </a:r>
            <a:endParaRPr/>
          </a:p>
        </p:txBody>
      </p:sp>
      <p:sp>
        <p:nvSpPr>
          <p:cNvPr id="322" name="Google Shape;322;p17"/>
          <p:cNvSpPr txBox="1"/>
          <p:nvPr>
            <p:ph idx="1" type="body"/>
          </p:nvPr>
        </p:nvSpPr>
        <p:spPr>
          <a:xfrm>
            <a:off x="293550" y="668427"/>
            <a:ext cx="8850600" cy="41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you click Run (▶) in Eclipse, two things happen:</a:t>
            </a:r>
            <a:br>
              <a:rPr lang="en"/>
            </a:br>
            <a:endParaRPr/>
          </a:p>
          <a:p>
            <a:pPr indent="-317500" lvl="0" marL="457200" rtl="0" algn="l">
              <a:spcBef>
                <a:spcPts val="0"/>
              </a:spcBef>
              <a:spcAft>
                <a:spcPts val="0"/>
              </a:spcAft>
              <a:buSzPts val="1400"/>
              <a:buAutoNum type="arabicPeriod"/>
            </a:pPr>
            <a:r>
              <a:rPr lang="en"/>
              <a:t>Save &amp; Compile – Eclipse automatically saves your changes and compiles your .java source files into .class files (Java bytecode).</a:t>
            </a:r>
            <a:endParaRPr/>
          </a:p>
          <a:p>
            <a:pPr indent="-317500" lvl="0" marL="457200" rtl="0" algn="l">
              <a:spcBef>
                <a:spcPts val="0"/>
              </a:spcBef>
              <a:spcAft>
                <a:spcPts val="0"/>
              </a:spcAft>
              <a:buSzPts val="1400"/>
              <a:buAutoNum type="arabicPeriod"/>
            </a:pPr>
            <a:r>
              <a:rPr lang="en"/>
              <a:t>Run on the JVM – The compiled .class files are then executed by the Java Virtual Machine (JVM).</a:t>
            </a:r>
            <a:br>
              <a:rPr lang="en"/>
            </a:br>
            <a:endParaRPr/>
          </a:p>
          <a:p>
            <a:pPr indent="0" lvl="0" marL="0" rtl="0" algn="l">
              <a:spcBef>
                <a:spcPts val="0"/>
              </a:spcBef>
              <a:spcAft>
                <a:spcPts val="0"/>
              </a:spcAft>
              <a:buNone/>
            </a:pPr>
            <a:r>
              <a:rPr lang="en"/>
              <a:t>Compilation checks your code for syntax errors and turns it into a format the JVM can understand. If there are errors, Eclipse won’t run the program until they’re fixed.</a:t>
            </a:r>
            <a:br>
              <a:rPr lang="en"/>
            </a:br>
            <a:endParaRPr/>
          </a:p>
          <a:p>
            <a:pPr indent="0" lvl="0" marL="0" rtl="0" algn="l">
              <a:spcBef>
                <a:spcPts val="0"/>
              </a:spcBef>
              <a:spcAft>
                <a:spcPts val="0"/>
              </a:spcAft>
              <a:buNone/>
            </a:pPr>
            <a:r>
              <a:rPr lang="en"/>
              <a:t>Warnings don’t stop compilation, but they should still be fixed to avoid future problems.</a:t>
            </a:r>
            <a:br>
              <a:rPr lang="en"/>
            </a:br>
            <a:endParaRPr/>
          </a:p>
          <a:p>
            <a:pPr indent="0" lvl="0" marL="0" rtl="0" algn="l">
              <a:spcBef>
                <a:spcPts val="0"/>
              </a:spcBef>
              <a:spcAft>
                <a:spcPts val="0"/>
              </a:spcAft>
              <a:buNone/>
            </a:pPr>
            <a:r>
              <a:rPr lang="en"/>
              <a:t>Editing Code:</a:t>
            </a:r>
            <a:br>
              <a:rPr lang="en"/>
            </a:br>
            <a:endParaRPr/>
          </a:p>
          <a:p>
            <a:pPr indent="-317500" lvl="0" marL="457200" rtl="0" algn="l">
              <a:spcBef>
                <a:spcPts val="0"/>
              </a:spcBef>
              <a:spcAft>
                <a:spcPts val="0"/>
              </a:spcAft>
              <a:buSzPts val="1400"/>
              <a:buChar char="●"/>
            </a:pPr>
            <a:r>
              <a:rPr lang="en"/>
              <a:t>You can change your code anytime in the editor.</a:t>
            </a:r>
            <a:endParaRPr/>
          </a:p>
          <a:p>
            <a:pPr indent="-317500" lvl="0" marL="457200" rtl="0" algn="l">
              <a:spcBef>
                <a:spcPts val="0"/>
              </a:spcBef>
              <a:spcAft>
                <a:spcPts val="0"/>
              </a:spcAft>
              <a:buSzPts val="1400"/>
              <a:buChar char="●"/>
            </a:pPr>
            <a:r>
              <a:rPr lang="en"/>
              <a:t>When you run the program again, Eclipse automatically recompiles the changed files.</a:t>
            </a:r>
            <a:endParaRPr/>
          </a:p>
          <a:p>
            <a:pPr indent="-317500" lvl="0" marL="457200" rtl="0" algn="l">
              <a:spcBef>
                <a:spcPts val="0"/>
              </a:spcBef>
              <a:spcAft>
                <a:spcPts val="0"/>
              </a:spcAft>
              <a:buSzPts val="1400"/>
              <a:buChar char="●"/>
            </a:pPr>
            <a:r>
              <a:rPr lang="en"/>
              <a:t>You don’t have to manually compile in most cases—Eclipse handles it for you.</a:t>
            </a:r>
            <a:endParaRPr/>
          </a:p>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18" title="Screenshot 2025-08-11 at 6.10.53 PM.png"/>
          <p:cNvPicPr preferRelativeResize="0"/>
          <p:nvPr/>
        </p:nvPicPr>
        <p:blipFill>
          <a:blip r:embed="rId3">
            <a:alphaModFix/>
          </a:blip>
          <a:stretch>
            <a:fillRect/>
          </a:stretch>
        </p:blipFill>
        <p:spPr>
          <a:xfrm>
            <a:off x="1490400" y="549800"/>
            <a:ext cx="7231799" cy="2563375"/>
          </a:xfrm>
          <a:prstGeom prst="rect">
            <a:avLst/>
          </a:prstGeom>
          <a:noFill/>
          <a:ln>
            <a:noFill/>
          </a:ln>
        </p:spPr>
      </p:pic>
      <p:sp>
        <p:nvSpPr>
          <p:cNvPr id="328" name="Google Shape;328;p18"/>
          <p:cNvSpPr txBox="1"/>
          <p:nvPr>
            <p:ph type="title"/>
          </p:nvPr>
        </p:nvSpPr>
        <p:spPr>
          <a:xfrm>
            <a:off x="293550" y="957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Errors</a:t>
            </a:r>
            <a:endParaRPr/>
          </a:p>
        </p:txBody>
      </p:sp>
      <p:sp>
        <p:nvSpPr>
          <p:cNvPr id="329" name="Google Shape;329;p18"/>
          <p:cNvSpPr/>
          <p:nvPr/>
        </p:nvSpPr>
        <p:spPr>
          <a:xfrm>
            <a:off x="638275" y="808888"/>
            <a:ext cx="948900" cy="390900"/>
          </a:xfrm>
          <a:prstGeom prst="rightArrowCallout">
            <a:avLst>
              <a:gd fmla="val 25000" name="adj1"/>
              <a:gd fmla="val 25000" name="adj2"/>
              <a:gd fmla="val 25000" name="adj3"/>
              <a:gd fmla="val 78622" name="adj4"/>
            </a:avLst>
          </a:prstGeom>
          <a:solidFill>
            <a:srgbClr val="00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Lexend"/>
                <a:ea typeface="Lexend"/>
                <a:cs typeface="Lexend"/>
                <a:sym typeface="Lexend"/>
              </a:rPr>
              <a:t>Error</a:t>
            </a:r>
            <a:endParaRPr sz="1200">
              <a:solidFill>
                <a:schemeClr val="lt1"/>
              </a:solidFill>
              <a:latin typeface="Lexend"/>
              <a:ea typeface="Lexend"/>
              <a:cs typeface="Lexend"/>
              <a:sym typeface="Lexend"/>
            </a:endParaRPr>
          </a:p>
        </p:txBody>
      </p:sp>
      <p:sp>
        <p:nvSpPr>
          <p:cNvPr id="330" name="Google Shape;330;p18"/>
          <p:cNvSpPr/>
          <p:nvPr/>
        </p:nvSpPr>
        <p:spPr>
          <a:xfrm>
            <a:off x="465825" y="1340275"/>
            <a:ext cx="2685300" cy="572700"/>
          </a:xfrm>
          <a:prstGeom prst="rightArrowCallout">
            <a:avLst>
              <a:gd fmla="val 25000" name="adj1"/>
              <a:gd fmla="val 25000" name="adj2"/>
              <a:gd fmla="val 25000" name="adj3"/>
              <a:gd fmla="val 87210" name="adj4"/>
            </a:avLst>
          </a:prstGeom>
          <a:solidFill>
            <a:srgbClr val="00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Lexend"/>
                <a:ea typeface="Lexend"/>
                <a:cs typeface="Lexend"/>
                <a:sym typeface="Lexend"/>
              </a:rPr>
              <a:t>Error Location - hover over for information on how to fix. </a:t>
            </a:r>
            <a:endParaRPr sz="1200">
              <a:solidFill>
                <a:schemeClr val="lt1"/>
              </a:solidFill>
              <a:latin typeface="Lexend"/>
              <a:ea typeface="Lexend"/>
              <a:cs typeface="Lexend"/>
              <a:sym typeface="Lexend"/>
            </a:endParaRPr>
          </a:p>
        </p:txBody>
      </p:sp>
      <p:sp>
        <p:nvSpPr>
          <p:cNvPr id="331" name="Google Shape;331;p18"/>
          <p:cNvSpPr/>
          <p:nvPr/>
        </p:nvSpPr>
        <p:spPr>
          <a:xfrm>
            <a:off x="5684825" y="1507975"/>
            <a:ext cx="463500" cy="237300"/>
          </a:xfrm>
          <a:prstGeom prst="roundRect">
            <a:avLst>
              <a:gd fmla="val 16667" name="adj"/>
            </a:avLst>
          </a:prstGeom>
          <a:no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32" name="Google Shape;332;p18"/>
          <p:cNvSpPr/>
          <p:nvPr/>
        </p:nvSpPr>
        <p:spPr>
          <a:xfrm>
            <a:off x="6051275" y="1469575"/>
            <a:ext cx="1391100" cy="314100"/>
          </a:xfrm>
          <a:prstGeom prst="leftArrowCallout">
            <a:avLst>
              <a:gd fmla="val 25000" name="adj1"/>
              <a:gd fmla="val 25000" name="adj2"/>
              <a:gd fmla="val 25000" name="adj3"/>
              <a:gd fmla="val 74659" name="adj4"/>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exend"/>
                <a:ea typeface="Lexend"/>
                <a:cs typeface="Lexend"/>
                <a:sym typeface="Lexend"/>
              </a:rPr>
              <a:t>Problem</a:t>
            </a:r>
            <a:endParaRPr>
              <a:latin typeface="Lexend"/>
              <a:ea typeface="Lexend"/>
              <a:cs typeface="Lexend"/>
              <a:sym typeface="Lexend"/>
            </a:endParaRPr>
          </a:p>
        </p:txBody>
      </p:sp>
      <p:sp>
        <p:nvSpPr>
          <p:cNvPr id="333" name="Google Shape;333;p18"/>
          <p:cNvSpPr/>
          <p:nvPr/>
        </p:nvSpPr>
        <p:spPr>
          <a:xfrm>
            <a:off x="2762625" y="2038025"/>
            <a:ext cx="1391100" cy="457200"/>
          </a:xfrm>
          <a:prstGeom prst="downArrowCallout">
            <a:avLst>
              <a:gd fmla="val 25000" name="adj1"/>
              <a:gd fmla="val 25000" name="adj2"/>
              <a:gd fmla="val 25000" name="adj3"/>
              <a:gd fmla="val 64977" name="adj4"/>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tamaran"/>
                <a:ea typeface="Catamaran"/>
                <a:cs typeface="Catamaran"/>
                <a:sym typeface="Catamaran"/>
              </a:rPr>
              <a:t>Problems Tab</a:t>
            </a:r>
            <a:endParaRPr>
              <a:latin typeface="Catamaran"/>
              <a:ea typeface="Catamaran"/>
              <a:cs typeface="Catamaran"/>
              <a:sym typeface="Catamaran"/>
            </a:endParaRPr>
          </a:p>
        </p:txBody>
      </p:sp>
      <p:sp>
        <p:nvSpPr>
          <p:cNvPr id="334" name="Google Shape;334;p18"/>
          <p:cNvSpPr/>
          <p:nvPr/>
        </p:nvSpPr>
        <p:spPr>
          <a:xfrm>
            <a:off x="1102025" y="2893600"/>
            <a:ext cx="1951500" cy="314100"/>
          </a:xfrm>
          <a:prstGeom prst="rightArrowCallout">
            <a:avLst>
              <a:gd fmla="val 25000" name="adj1"/>
              <a:gd fmla="val 25000" name="adj2"/>
              <a:gd fmla="val 25000" name="adj3"/>
              <a:gd fmla="val 78622" name="adj4"/>
            </a:avLst>
          </a:prstGeom>
          <a:solidFill>
            <a:srgbClr val="00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Lexend"/>
                <a:ea typeface="Lexend"/>
                <a:cs typeface="Lexend"/>
                <a:sym typeface="Lexend"/>
              </a:rPr>
              <a:t>Error Information</a:t>
            </a:r>
            <a:endParaRPr sz="1200">
              <a:solidFill>
                <a:schemeClr val="lt1"/>
              </a:solidFill>
              <a:latin typeface="Lexend"/>
              <a:ea typeface="Lexend"/>
              <a:cs typeface="Lexend"/>
              <a:sym typeface="Lexend"/>
            </a:endParaRPr>
          </a:p>
        </p:txBody>
      </p:sp>
      <p:sp>
        <p:nvSpPr>
          <p:cNvPr id="335" name="Google Shape;335;p18"/>
          <p:cNvSpPr/>
          <p:nvPr/>
        </p:nvSpPr>
        <p:spPr>
          <a:xfrm>
            <a:off x="3151125" y="3113175"/>
            <a:ext cx="1541700" cy="457200"/>
          </a:xfrm>
          <a:prstGeom prst="upArrowCallout">
            <a:avLst>
              <a:gd fmla="val 25000" name="adj1"/>
              <a:gd fmla="val 25000" name="adj2"/>
              <a:gd fmla="val 25000" name="adj3"/>
              <a:gd fmla="val 64977" name="adj4"/>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0E0E0E"/>
                </a:solidFill>
                <a:latin typeface="Lexend"/>
                <a:ea typeface="Lexend"/>
                <a:cs typeface="Lexend"/>
                <a:sym typeface="Lexend"/>
              </a:rPr>
              <a:t>Description</a:t>
            </a:r>
            <a:endParaRPr>
              <a:solidFill>
                <a:schemeClr val="dk1"/>
              </a:solidFill>
              <a:latin typeface="Catamaran"/>
              <a:ea typeface="Catamaran"/>
              <a:cs typeface="Catamaran"/>
              <a:sym typeface="Catamaran"/>
            </a:endParaRPr>
          </a:p>
        </p:txBody>
      </p:sp>
      <p:sp>
        <p:nvSpPr>
          <p:cNvPr id="336" name="Google Shape;336;p18"/>
          <p:cNvSpPr/>
          <p:nvPr/>
        </p:nvSpPr>
        <p:spPr>
          <a:xfrm>
            <a:off x="6223775" y="3059275"/>
            <a:ext cx="1046100" cy="457200"/>
          </a:xfrm>
          <a:prstGeom prst="upArrowCallout">
            <a:avLst>
              <a:gd fmla="val 25000" name="adj1"/>
              <a:gd fmla="val 25000" name="adj2"/>
              <a:gd fmla="val 25000" name="adj3"/>
              <a:gd fmla="val 64977" name="adj4"/>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0E0E0E"/>
                </a:solidFill>
                <a:latin typeface="Lexend"/>
                <a:ea typeface="Lexend"/>
                <a:cs typeface="Lexend"/>
                <a:sym typeface="Lexend"/>
              </a:rPr>
              <a:t>File name</a:t>
            </a:r>
            <a:endParaRPr>
              <a:solidFill>
                <a:schemeClr val="dk1"/>
              </a:solidFill>
              <a:latin typeface="Catamaran"/>
              <a:ea typeface="Catamaran"/>
              <a:cs typeface="Catamaran"/>
              <a:sym typeface="Catamaran"/>
            </a:endParaRPr>
          </a:p>
        </p:txBody>
      </p:sp>
      <p:sp>
        <p:nvSpPr>
          <p:cNvPr id="337" name="Google Shape;337;p18"/>
          <p:cNvSpPr/>
          <p:nvPr/>
        </p:nvSpPr>
        <p:spPr>
          <a:xfrm>
            <a:off x="7357475" y="3113175"/>
            <a:ext cx="1283400" cy="457200"/>
          </a:xfrm>
          <a:prstGeom prst="upArrowCallout">
            <a:avLst>
              <a:gd fmla="val 25000" name="adj1"/>
              <a:gd fmla="val 25000" name="adj2"/>
              <a:gd fmla="val 25000" name="adj3"/>
              <a:gd fmla="val 64977" name="adj4"/>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0E0E0E"/>
                </a:solidFill>
                <a:latin typeface="Lexend"/>
                <a:ea typeface="Lexend"/>
                <a:cs typeface="Lexend"/>
                <a:sym typeface="Lexend"/>
              </a:rPr>
              <a:t>Line Number</a:t>
            </a:r>
            <a:endParaRPr>
              <a:solidFill>
                <a:schemeClr val="dk1"/>
              </a:solidFill>
              <a:latin typeface="Catamaran"/>
              <a:ea typeface="Catamaran"/>
              <a:cs typeface="Catamaran"/>
              <a:sym typeface="Catamaran"/>
            </a:endParaRPr>
          </a:p>
        </p:txBody>
      </p:sp>
      <p:pic>
        <p:nvPicPr>
          <p:cNvPr id="338" name="Google Shape;338;p18" title="Screenshot 2025-08-11 at 6.16.36 PM.png"/>
          <p:cNvPicPr preferRelativeResize="0"/>
          <p:nvPr/>
        </p:nvPicPr>
        <p:blipFill rotWithShape="1">
          <a:blip r:embed="rId4">
            <a:alphaModFix/>
          </a:blip>
          <a:srcRect b="18200" l="0" r="5490" t="0"/>
          <a:stretch/>
        </p:blipFill>
        <p:spPr>
          <a:xfrm>
            <a:off x="3290950" y="4091250"/>
            <a:ext cx="5529876" cy="924650"/>
          </a:xfrm>
          <a:prstGeom prst="rect">
            <a:avLst/>
          </a:prstGeom>
          <a:solidFill>
            <a:srgbClr val="00FFFF"/>
          </a:solidFill>
          <a:ln cap="flat" cmpd="sng" w="9525">
            <a:solidFill>
              <a:schemeClr val="dk2"/>
            </a:solidFill>
            <a:prstDash val="solid"/>
            <a:round/>
            <a:headEnd len="sm" w="sm" type="none"/>
            <a:tailEnd len="sm" w="sm" type="none"/>
          </a:ln>
        </p:spPr>
      </p:pic>
      <p:sp>
        <p:nvSpPr>
          <p:cNvPr id="339" name="Google Shape;339;p18"/>
          <p:cNvSpPr/>
          <p:nvPr/>
        </p:nvSpPr>
        <p:spPr>
          <a:xfrm>
            <a:off x="394875" y="4188325"/>
            <a:ext cx="2827200" cy="572700"/>
          </a:xfrm>
          <a:prstGeom prst="rightArrowCallout">
            <a:avLst>
              <a:gd fmla="val 25000" name="adj1"/>
              <a:gd fmla="val 25000" name="adj2"/>
              <a:gd fmla="val 25000" name="adj3"/>
              <a:gd fmla="val 90133" name="adj4"/>
            </a:avLst>
          </a:prstGeom>
          <a:solidFill>
            <a:srgbClr val="00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Lexend"/>
                <a:ea typeface="Lexend"/>
                <a:cs typeface="Lexend"/>
                <a:sym typeface="Lexend"/>
              </a:rPr>
              <a:t>Program won’t run and displays error in Console window</a:t>
            </a:r>
            <a:endParaRPr sz="1200">
              <a:solidFill>
                <a:schemeClr val="lt1"/>
              </a:solidFill>
              <a:latin typeface="Lexend"/>
              <a:ea typeface="Lexend"/>
              <a:cs typeface="Lexend"/>
              <a:sym typeface="Lexend"/>
            </a:endParaRPr>
          </a:p>
        </p:txBody>
      </p:sp>
      <p:sp>
        <p:nvSpPr>
          <p:cNvPr id="340" name="Google Shape;340;p18"/>
          <p:cNvSpPr/>
          <p:nvPr/>
        </p:nvSpPr>
        <p:spPr>
          <a:xfrm>
            <a:off x="4584650" y="3687850"/>
            <a:ext cx="1391100" cy="457200"/>
          </a:xfrm>
          <a:prstGeom prst="downArrowCallout">
            <a:avLst>
              <a:gd fmla="val 25000" name="adj1"/>
              <a:gd fmla="val 25000" name="adj2"/>
              <a:gd fmla="val 25000" name="adj3"/>
              <a:gd fmla="val 64977" name="adj4"/>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tamaran"/>
                <a:ea typeface="Catamaran"/>
                <a:cs typeface="Catamaran"/>
                <a:sym typeface="Catamaran"/>
              </a:rPr>
              <a:t>Console Tab</a:t>
            </a:r>
            <a:endParaRPr>
              <a:latin typeface="Catamaran"/>
              <a:ea typeface="Catamaran"/>
              <a:cs typeface="Catamaran"/>
              <a:sym typeface="Catamaran"/>
            </a:endParaRPr>
          </a:p>
        </p:txBody>
      </p:sp>
      <p:sp>
        <p:nvSpPr>
          <p:cNvPr id="341" name="Google Shape;341;p18"/>
          <p:cNvSpPr/>
          <p:nvPr/>
        </p:nvSpPr>
        <p:spPr>
          <a:xfrm>
            <a:off x="394875" y="2537379"/>
            <a:ext cx="2658600" cy="314100"/>
          </a:xfrm>
          <a:prstGeom prst="rightArrowCallout">
            <a:avLst>
              <a:gd fmla="val 25000" name="adj1"/>
              <a:gd fmla="val 25000" name="adj2"/>
              <a:gd fmla="val 25000" name="adj3"/>
              <a:gd fmla="val 92304" name="adj4"/>
            </a:avLst>
          </a:prstGeom>
          <a:solidFill>
            <a:srgbClr val="00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Lexend"/>
                <a:ea typeface="Lexend"/>
                <a:cs typeface="Lexend"/>
                <a:sym typeface="Lexend"/>
              </a:rPr>
              <a:t>Shows errors from all files.</a:t>
            </a:r>
            <a:endParaRPr sz="1200">
              <a:solidFill>
                <a:schemeClr val="lt1"/>
              </a:solidFill>
              <a:latin typeface="Lexend"/>
              <a:ea typeface="Lexend"/>
              <a:cs typeface="Lexend"/>
              <a:sym typeface="Lexend"/>
            </a:endParaRPr>
          </a:p>
        </p:txBody>
      </p:sp>
    </p:spTree>
  </p:cSld>
  <p:clrMapOvr>
    <a:masterClrMapping/>
  </p:clrMapOvr>
</p:sld>
</file>

<file path=ppt/theme/theme1.xml><?xml version="1.0" encoding="utf-8"?>
<a:theme xmlns:a="http://schemas.openxmlformats.org/drawingml/2006/main" xmlns:r="http://schemas.openxmlformats.org/officeDocument/2006/relationships" name="Java Programming Workshop by Slidesgo">
  <a:themeElements>
    <a:clrScheme name="Simple Light">
      <a:dk1>
        <a:srgbClr val="FAFAFA"/>
      </a:dk1>
      <a:lt1>
        <a:srgbClr val="0E0E0E"/>
      </a:lt1>
      <a:dk2>
        <a:srgbClr val="2E2E2E"/>
      </a:dk2>
      <a:lt2>
        <a:srgbClr val="0F0F0F"/>
      </a:lt2>
      <a:accent1>
        <a:srgbClr val="00C3DA"/>
      </a:accent1>
      <a:accent2>
        <a:srgbClr val="0B8EDA"/>
      </a:accent2>
      <a:accent3>
        <a:srgbClr val="7800DA"/>
      </a:accent3>
      <a:accent4>
        <a:srgbClr val="DA0078"/>
      </a:accent4>
      <a:accent5>
        <a:srgbClr val="FFFFFF"/>
      </a:accent5>
      <a:accent6>
        <a:srgbClr val="FFFFFF"/>
      </a:accent6>
      <a:hlink>
        <a:srgbClr val="FAFAF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